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2">
  <p:sldMasterIdLst>
    <p:sldMasterId id="2147483648" r:id="rId1"/>
  </p:sldMasterIdLst>
  <p:notesMasterIdLst>
    <p:notesMasterId r:id="rId12"/>
  </p:notesMasterIdLst>
  <p:sldIdLst>
    <p:sldId id="310" r:id="rId2"/>
    <p:sldId id="409" r:id="rId3"/>
    <p:sldId id="410" r:id="rId4"/>
    <p:sldId id="411" r:id="rId5"/>
    <p:sldId id="425" r:id="rId6"/>
    <p:sldId id="412" r:id="rId7"/>
    <p:sldId id="423" r:id="rId8"/>
    <p:sldId id="427" r:id="rId9"/>
    <p:sldId id="435" r:id="rId10"/>
    <p:sldId id="300" r:id="rId11"/>
  </p:sldIdLst>
  <p:sldSz cx="9144000" cy="5143500" type="screen16x9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2D2C"/>
    <a:srgbClr val="AA1856"/>
    <a:srgbClr val="4A4A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B10E4C-DA5E-4061-9A9C-1D4B943220C9}" v="22" dt="2025-07-10T19:47:14.2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08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062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lany Otárola Saénz" userId="4c8e53cc-73d9-4b85-b701-6273e345e567" providerId="ADAL" clId="{9B38712C-F3D1-4A57-A815-49F231A95838}"/>
    <pc:docChg chg="undo custSel addSld delSld modSld">
      <pc:chgData name="Mellany Otárola Saénz" userId="4c8e53cc-73d9-4b85-b701-6273e345e567" providerId="ADAL" clId="{9B38712C-F3D1-4A57-A815-49F231A95838}" dt="2025-05-29T19:31:22.289" v="939" actId="2696"/>
      <pc:docMkLst>
        <pc:docMk/>
      </pc:docMkLst>
      <pc:sldChg chg="del">
        <pc:chgData name="Mellany Otárola Saénz" userId="4c8e53cc-73d9-4b85-b701-6273e345e567" providerId="ADAL" clId="{9B38712C-F3D1-4A57-A815-49F231A95838}" dt="2025-05-29T19:15:33.001" v="6" actId="47"/>
        <pc:sldMkLst>
          <pc:docMk/>
          <pc:sldMk cId="2841402051" sldId="301"/>
        </pc:sldMkLst>
      </pc:sldChg>
      <pc:sldChg chg="del">
        <pc:chgData name="Mellany Otárola Saénz" userId="4c8e53cc-73d9-4b85-b701-6273e345e567" providerId="ADAL" clId="{9B38712C-F3D1-4A57-A815-49F231A95838}" dt="2025-05-29T19:15:31.419" v="4" actId="47"/>
        <pc:sldMkLst>
          <pc:docMk/>
          <pc:sldMk cId="510986924" sldId="303"/>
        </pc:sldMkLst>
      </pc:sldChg>
      <pc:sldChg chg="del">
        <pc:chgData name="Mellany Otárola Saénz" userId="4c8e53cc-73d9-4b85-b701-6273e345e567" providerId="ADAL" clId="{9B38712C-F3D1-4A57-A815-49F231A95838}" dt="2025-05-29T19:15:35.036" v="7" actId="47"/>
        <pc:sldMkLst>
          <pc:docMk/>
          <pc:sldMk cId="2834390294" sldId="304"/>
        </pc:sldMkLst>
      </pc:sldChg>
      <pc:sldChg chg="del">
        <pc:chgData name="Mellany Otárola Saénz" userId="4c8e53cc-73d9-4b85-b701-6273e345e567" providerId="ADAL" clId="{9B38712C-F3D1-4A57-A815-49F231A95838}" dt="2025-05-29T19:15:26.619" v="0" actId="47"/>
        <pc:sldMkLst>
          <pc:docMk/>
          <pc:sldMk cId="374152285" sldId="305"/>
        </pc:sldMkLst>
      </pc:sldChg>
      <pc:sldChg chg="del">
        <pc:chgData name="Mellany Otárola Saénz" userId="4c8e53cc-73d9-4b85-b701-6273e345e567" providerId="ADAL" clId="{9B38712C-F3D1-4A57-A815-49F231A95838}" dt="2025-05-29T19:15:27.046" v="1" actId="47"/>
        <pc:sldMkLst>
          <pc:docMk/>
          <pc:sldMk cId="2846271757" sldId="306"/>
        </pc:sldMkLst>
      </pc:sldChg>
      <pc:sldChg chg="del">
        <pc:chgData name="Mellany Otárola Saénz" userId="4c8e53cc-73d9-4b85-b701-6273e345e567" providerId="ADAL" clId="{9B38712C-F3D1-4A57-A815-49F231A95838}" dt="2025-05-29T19:15:27.426" v="2" actId="47"/>
        <pc:sldMkLst>
          <pc:docMk/>
          <pc:sldMk cId="3764963728" sldId="307"/>
        </pc:sldMkLst>
      </pc:sldChg>
      <pc:sldChg chg="del">
        <pc:chgData name="Mellany Otárola Saénz" userId="4c8e53cc-73d9-4b85-b701-6273e345e567" providerId="ADAL" clId="{9B38712C-F3D1-4A57-A815-49F231A95838}" dt="2025-05-29T19:15:32.186" v="5" actId="47"/>
        <pc:sldMkLst>
          <pc:docMk/>
          <pc:sldMk cId="3635508033" sldId="308"/>
        </pc:sldMkLst>
      </pc:sldChg>
      <pc:sldChg chg="del">
        <pc:chgData name="Mellany Otárola Saénz" userId="4c8e53cc-73d9-4b85-b701-6273e345e567" providerId="ADAL" clId="{9B38712C-F3D1-4A57-A815-49F231A95838}" dt="2025-05-29T19:15:30.182" v="3" actId="47"/>
        <pc:sldMkLst>
          <pc:docMk/>
          <pc:sldMk cId="1069688990" sldId="309"/>
        </pc:sldMkLst>
      </pc:sldChg>
      <pc:sldChg chg="del">
        <pc:chgData name="Mellany Otárola Saénz" userId="4c8e53cc-73d9-4b85-b701-6273e345e567" providerId="ADAL" clId="{9B38712C-F3D1-4A57-A815-49F231A95838}" dt="2025-05-29T19:22:27.871" v="529" actId="47"/>
        <pc:sldMkLst>
          <pc:docMk/>
          <pc:sldMk cId="4060619437" sldId="398"/>
        </pc:sldMkLst>
      </pc:sldChg>
      <pc:sldChg chg="modSp new mod">
        <pc:chgData name="Mellany Otárola Saénz" userId="4c8e53cc-73d9-4b85-b701-6273e345e567" providerId="ADAL" clId="{9B38712C-F3D1-4A57-A815-49F231A95838}" dt="2025-05-29T19:15:49.998" v="36" actId="20577"/>
        <pc:sldMkLst>
          <pc:docMk/>
          <pc:sldMk cId="355169349" sldId="400"/>
        </pc:sldMkLst>
      </pc:sldChg>
      <pc:sldChg chg="new del">
        <pc:chgData name="Mellany Otárola Saénz" userId="4c8e53cc-73d9-4b85-b701-6273e345e567" providerId="ADAL" clId="{9B38712C-F3D1-4A57-A815-49F231A95838}" dt="2025-05-29T19:15:55.976" v="38" actId="47"/>
        <pc:sldMkLst>
          <pc:docMk/>
          <pc:sldMk cId="372062510" sldId="401"/>
        </pc:sldMkLst>
      </pc:sldChg>
      <pc:sldChg chg="addSp modSp new mod">
        <pc:chgData name="Mellany Otárola Saénz" userId="4c8e53cc-73d9-4b85-b701-6273e345e567" providerId="ADAL" clId="{9B38712C-F3D1-4A57-A815-49F231A95838}" dt="2025-05-29T19:23:24.661" v="540" actId="255"/>
        <pc:sldMkLst>
          <pc:docMk/>
          <pc:sldMk cId="1433245836" sldId="401"/>
        </pc:sldMkLst>
      </pc:sldChg>
      <pc:sldChg chg="modSp new mod">
        <pc:chgData name="Mellany Otárola Saénz" userId="4c8e53cc-73d9-4b85-b701-6273e345e567" providerId="ADAL" clId="{9B38712C-F3D1-4A57-A815-49F231A95838}" dt="2025-05-29T19:19:19.573" v="302" actId="27636"/>
        <pc:sldMkLst>
          <pc:docMk/>
          <pc:sldMk cId="3075454305" sldId="402"/>
        </pc:sldMkLst>
      </pc:sldChg>
      <pc:sldChg chg="addSp modSp new mod">
        <pc:chgData name="Mellany Otárola Saénz" userId="4c8e53cc-73d9-4b85-b701-6273e345e567" providerId="ADAL" clId="{9B38712C-F3D1-4A57-A815-49F231A95838}" dt="2025-05-29T19:23:09.441" v="538"/>
        <pc:sldMkLst>
          <pc:docMk/>
          <pc:sldMk cId="2254035832" sldId="403"/>
        </pc:sldMkLst>
      </pc:sldChg>
      <pc:sldChg chg="delSp modSp new mod">
        <pc:chgData name="Mellany Otárola Saénz" userId="4c8e53cc-73d9-4b85-b701-6273e345e567" providerId="ADAL" clId="{9B38712C-F3D1-4A57-A815-49F231A95838}" dt="2025-05-29T19:24:17.651" v="551" actId="1076"/>
        <pc:sldMkLst>
          <pc:docMk/>
          <pc:sldMk cId="2640673446" sldId="404"/>
        </pc:sldMkLst>
      </pc:sldChg>
      <pc:sldChg chg="new del">
        <pc:chgData name="Mellany Otárola Saénz" userId="4c8e53cc-73d9-4b85-b701-6273e345e567" providerId="ADAL" clId="{9B38712C-F3D1-4A57-A815-49F231A95838}" dt="2025-05-29T19:23:37.471" v="542" actId="680"/>
        <pc:sldMkLst>
          <pc:docMk/>
          <pc:sldMk cId="3195619144" sldId="404"/>
        </pc:sldMkLst>
      </pc:sldChg>
      <pc:sldChg chg="new del">
        <pc:chgData name="Mellany Otárola Saénz" userId="4c8e53cc-73d9-4b85-b701-6273e345e567" providerId="ADAL" clId="{9B38712C-F3D1-4A57-A815-49F231A95838}" dt="2025-05-29T19:23:46.011" v="544" actId="680"/>
        <pc:sldMkLst>
          <pc:docMk/>
          <pc:sldMk cId="3821925049" sldId="404"/>
        </pc:sldMkLst>
      </pc:sldChg>
      <pc:sldChg chg="new del">
        <pc:chgData name="Mellany Otárola Saénz" userId="4c8e53cc-73d9-4b85-b701-6273e345e567" providerId="ADAL" clId="{9B38712C-F3D1-4A57-A815-49F231A95838}" dt="2025-05-29T19:31:22.289" v="939" actId="2696"/>
        <pc:sldMkLst>
          <pc:docMk/>
          <pc:sldMk cId="2027248533" sldId="405"/>
        </pc:sldMkLst>
      </pc:sldChg>
      <pc:sldChg chg="addSp modSp new mod">
        <pc:chgData name="Mellany Otárola Saénz" userId="4c8e53cc-73d9-4b85-b701-6273e345e567" providerId="ADAL" clId="{9B38712C-F3D1-4A57-A815-49F231A95838}" dt="2025-05-29T19:27:12.873" v="720"/>
        <pc:sldMkLst>
          <pc:docMk/>
          <pc:sldMk cId="753658380" sldId="406"/>
        </pc:sldMkLst>
      </pc:sldChg>
      <pc:sldChg chg="addSp modSp new mod">
        <pc:chgData name="Mellany Otárola Saénz" userId="4c8e53cc-73d9-4b85-b701-6273e345e567" providerId="ADAL" clId="{9B38712C-F3D1-4A57-A815-49F231A95838}" dt="2025-05-29T19:29:28.193" v="846"/>
        <pc:sldMkLst>
          <pc:docMk/>
          <pc:sldMk cId="2813933478" sldId="407"/>
        </pc:sldMkLst>
      </pc:sldChg>
      <pc:sldChg chg="addSp modSp new mod">
        <pc:chgData name="Mellany Otárola Saénz" userId="4c8e53cc-73d9-4b85-b701-6273e345e567" providerId="ADAL" clId="{9B38712C-F3D1-4A57-A815-49F231A95838}" dt="2025-05-29T19:30:53.115" v="938" actId="14100"/>
        <pc:sldMkLst>
          <pc:docMk/>
          <pc:sldMk cId="1729184221" sldId="408"/>
        </pc:sldMkLst>
      </pc:sldChg>
    </pc:docChg>
  </pc:docChgLst>
  <pc:docChgLst>
    <pc:chgData name="Mellany Otárola Saénz" userId="4c8e53cc-73d9-4b85-b701-6273e345e567" providerId="ADAL" clId="{09692199-ACF3-48F3-BCF6-EBCF7DC7E18A}"/>
    <pc:docChg chg="undo custSel addSld delSld modSld">
      <pc:chgData name="Mellany Otárola Saénz" userId="4c8e53cc-73d9-4b85-b701-6273e345e567" providerId="ADAL" clId="{09692199-ACF3-48F3-BCF6-EBCF7DC7E18A}" dt="2025-06-30T20:07:04.294" v="350" actId="20577"/>
      <pc:docMkLst>
        <pc:docMk/>
      </pc:docMkLst>
      <pc:sldChg chg="modSp mod">
        <pc:chgData name="Mellany Otárola Saénz" userId="4c8e53cc-73d9-4b85-b701-6273e345e567" providerId="ADAL" clId="{09692199-ACF3-48F3-BCF6-EBCF7DC7E18A}" dt="2025-06-30T19:46:47.931" v="8" actId="20577"/>
        <pc:sldMkLst>
          <pc:docMk/>
          <pc:sldMk cId="1470009307" sldId="310"/>
        </pc:sldMkLst>
        <pc:spChg chg="mod">
          <ac:chgData name="Mellany Otárola Saénz" userId="4c8e53cc-73d9-4b85-b701-6273e345e567" providerId="ADAL" clId="{09692199-ACF3-48F3-BCF6-EBCF7DC7E18A}" dt="2025-06-30T19:46:47.931" v="8" actId="20577"/>
          <ac:spMkLst>
            <pc:docMk/>
            <pc:sldMk cId="1470009307" sldId="310"/>
            <ac:spMk id="2" creationId="{00000000-0000-0000-0000-000000000000}"/>
          </ac:spMkLst>
        </pc:spChg>
      </pc:sldChg>
      <pc:sldChg chg="modSp mod">
        <pc:chgData name="Mellany Otárola Saénz" userId="4c8e53cc-73d9-4b85-b701-6273e345e567" providerId="ADAL" clId="{09692199-ACF3-48F3-BCF6-EBCF7DC7E18A}" dt="2025-06-30T19:49:18.125" v="14" actId="20577"/>
        <pc:sldMkLst>
          <pc:docMk/>
          <pc:sldMk cId="4137975433" sldId="409"/>
        </pc:sldMkLst>
        <pc:spChg chg="mod">
          <ac:chgData name="Mellany Otárola Saénz" userId="4c8e53cc-73d9-4b85-b701-6273e345e567" providerId="ADAL" clId="{09692199-ACF3-48F3-BCF6-EBCF7DC7E18A}" dt="2025-06-30T19:49:18.125" v="14" actId="20577"/>
          <ac:spMkLst>
            <pc:docMk/>
            <pc:sldMk cId="4137975433" sldId="409"/>
            <ac:spMk id="2" creationId="{B50BB249-0D2E-95DD-E6CE-ABDF99BE9BD9}"/>
          </ac:spMkLst>
        </pc:spChg>
      </pc:sldChg>
      <pc:sldChg chg="modSp">
        <pc:chgData name="Mellany Otárola Saénz" userId="4c8e53cc-73d9-4b85-b701-6273e345e567" providerId="ADAL" clId="{09692199-ACF3-48F3-BCF6-EBCF7DC7E18A}" dt="2025-06-30T19:50:26.207" v="20" actId="13782"/>
        <pc:sldMkLst>
          <pc:docMk/>
          <pc:sldMk cId="3298954715" sldId="410"/>
        </pc:sldMkLst>
        <pc:graphicFrameChg chg="mod">
          <ac:chgData name="Mellany Otárola Saénz" userId="4c8e53cc-73d9-4b85-b701-6273e345e567" providerId="ADAL" clId="{09692199-ACF3-48F3-BCF6-EBCF7DC7E18A}" dt="2025-06-30T19:50:26.207" v="20" actId="13782"/>
          <ac:graphicFrameMkLst>
            <pc:docMk/>
            <pc:sldMk cId="3298954715" sldId="410"/>
            <ac:graphicFrameMk id="3" creationId="{883A021F-B987-C04D-1AE6-E885EE765FCE}"/>
          </ac:graphicFrameMkLst>
        </pc:graphicFrameChg>
      </pc:sldChg>
      <pc:sldChg chg="modSp mod">
        <pc:chgData name="Mellany Otárola Saénz" userId="4c8e53cc-73d9-4b85-b701-6273e345e567" providerId="ADAL" clId="{09692199-ACF3-48F3-BCF6-EBCF7DC7E18A}" dt="2025-06-30T20:06:34.452" v="260" actId="20577"/>
        <pc:sldMkLst>
          <pc:docMk/>
          <pc:sldMk cId="3623780210" sldId="411"/>
        </pc:sldMkLst>
        <pc:spChg chg="mod">
          <ac:chgData name="Mellany Otárola Saénz" userId="4c8e53cc-73d9-4b85-b701-6273e345e567" providerId="ADAL" clId="{09692199-ACF3-48F3-BCF6-EBCF7DC7E18A}" dt="2025-06-30T20:06:34.452" v="260" actId="20577"/>
          <ac:spMkLst>
            <pc:docMk/>
            <pc:sldMk cId="3623780210" sldId="411"/>
            <ac:spMk id="2" creationId="{8561F31C-72A8-E44D-18BD-F1D2359EABB9}"/>
          </ac:spMkLst>
        </pc:spChg>
      </pc:sldChg>
      <pc:sldChg chg="modSp">
        <pc:chgData name="Mellany Otárola Saénz" userId="4c8e53cc-73d9-4b85-b701-6273e345e567" providerId="ADAL" clId="{09692199-ACF3-48F3-BCF6-EBCF7DC7E18A}" dt="2025-06-30T19:52:10.339" v="37" actId="13782"/>
        <pc:sldMkLst>
          <pc:docMk/>
          <pc:sldMk cId="1966039213" sldId="412"/>
        </pc:sldMkLst>
        <pc:graphicFrameChg chg="mod">
          <ac:chgData name="Mellany Otárola Saénz" userId="4c8e53cc-73d9-4b85-b701-6273e345e567" providerId="ADAL" clId="{09692199-ACF3-48F3-BCF6-EBCF7DC7E18A}" dt="2025-06-30T19:52:10.339" v="37" actId="13782"/>
          <ac:graphicFrameMkLst>
            <pc:docMk/>
            <pc:sldMk cId="1966039213" sldId="412"/>
            <ac:graphicFrameMk id="2" creationId="{50299B40-657B-9B7B-CE1A-A967CA649A7B}"/>
          </ac:graphicFrameMkLst>
        </pc:graphicFrameChg>
      </pc:sldChg>
      <pc:sldChg chg="del">
        <pc:chgData name="Mellany Otárola Saénz" userId="4c8e53cc-73d9-4b85-b701-6273e345e567" providerId="ADAL" clId="{09692199-ACF3-48F3-BCF6-EBCF7DC7E18A}" dt="2025-06-30T19:57:13.555" v="105" actId="47"/>
        <pc:sldMkLst>
          <pc:docMk/>
          <pc:sldMk cId="3406539635" sldId="413"/>
        </pc:sldMkLst>
      </pc:sldChg>
      <pc:sldChg chg="del">
        <pc:chgData name="Mellany Otárola Saénz" userId="4c8e53cc-73d9-4b85-b701-6273e345e567" providerId="ADAL" clId="{09692199-ACF3-48F3-BCF6-EBCF7DC7E18A}" dt="2025-06-30T19:57:15.562" v="106" actId="47"/>
        <pc:sldMkLst>
          <pc:docMk/>
          <pc:sldMk cId="3752501947" sldId="414"/>
        </pc:sldMkLst>
      </pc:sldChg>
      <pc:sldChg chg="del">
        <pc:chgData name="Mellany Otárola Saénz" userId="4c8e53cc-73d9-4b85-b701-6273e345e567" providerId="ADAL" clId="{09692199-ACF3-48F3-BCF6-EBCF7DC7E18A}" dt="2025-06-30T19:57:16.741" v="107" actId="47"/>
        <pc:sldMkLst>
          <pc:docMk/>
          <pc:sldMk cId="1776331130" sldId="415"/>
        </pc:sldMkLst>
      </pc:sldChg>
      <pc:sldChg chg="del">
        <pc:chgData name="Mellany Otárola Saénz" userId="4c8e53cc-73d9-4b85-b701-6273e345e567" providerId="ADAL" clId="{09692199-ACF3-48F3-BCF6-EBCF7DC7E18A}" dt="2025-06-30T19:57:17.968" v="108" actId="47"/>
        <pc:sldMkLst>
          <pc:docMk/>
          <pc:sldMk cId="3555942327" sldId="416"/>
        </pc:sldMkLst>
      </pc:sldChg>
      <pc:sldChg chg="del">
        <pc:chgData name="Mellany Otárola Saénz" userId="4c8e53cc-73d9-4b85-b701-6273e345e567" providerId="ADAL" clId="{09692199-ACF3-48F3-BCF6-EBCF7DC7E18A}" dt="2025-06-30T20:02:34.744" v="140" actId="47"/>
        <pc:sldMkLst>
          <pc:docMk/>
          <pc:sldMk cId="806897299" sldId="417"/>
        </pc:sldMkLst>
      </pc:sldChg>
      <pc:sldChg chg="del">
        <pc:chgData name="Mellany Otárola Saénz" userId="4c8e53cc-73d9-4b85-b701-6273e345e567" providerId="ADAL" clId="{09692199-ACF3-48F3-BCF6-EBCF7DC7E18A}" dt="2025-06-30T20:02:35.723" v="141" actId="47"/>
        <pc:sldMkLst>
          <pc:docMk/>
          <pc:sldMk cId="2681931869" sldId="418"/>
        </pc:sldMkLst>
      </pc:sldChg>
      <pc:sldChg chg="del">
        <pc:chgData name="Mellany Otárola Saénz" userId="4c8e53cc-73d9-4b85-b701-6273e345e567" providerId="ADAL" clId="{09692199-ACF3-48F3-BCF6-EBCF7DC7E18A}" dt="2025-06-30T20:02:37.075" v="142" actId="47"/>
        <pc:sldMkLst>
          <pc:docMk/>
          <pc:sldMk cId="3816103392" sldId="419"/>
        </pc:sldMkLst>
      </pc:sldChg>
      <pc:sldChg chg="del">
        <pc:chgData name="Mellany Otárola Saénz" userId="4c8e53cc-73d9-4b85-b701-6273e345e567" providerId="ADAL" clId="{09692199-ACF3-48F3-BCF6-EBCF7DC7E18A}" dt="2025-06-30T20:02:40.085" v="143" actId="47"/>
        <pc:sldMkLst>
          <pc:docMk/>
          <pc:sldMk cId="2053920279" sldId="420"/>
        </pc:sldMkLst>
      </pc:sldChg>
      <pc:sldChg chg="del">
        <pc:chgData name="Mellany Otárola Saénz" userId="4c8e53cc-73d9-4b85-b701-6273e345e567" providerId="ADAL" clId="{09692199-ACF3-48F3-BCF6-EBCF7DC7E18A}" dt="2025-06-30T20:02:42.897" v="145" actId="47"/>
        <pc:sldMkLst>
          <pc:docMk/>
          <pc:sldMk cId="3592938673" sldId="421"/>
        </pc:sldMkLst>
      </pc:sldChg>
      <pc:sldChg chg="del">
        <pc:chgData name="Mellany Otárola Saénz" userId="4c8e53cc-73d9-4b85-b701-6273e345e567" providerId="ADAL" clId="{09692199-ACF3-48F3-BCF6-EBCF7DC7E18A}" dt="2025-06-30T20:02:41.946" v="144" actId="47"/>
        <pc:sldMkLst>
          <pc:docMk/>
          <pc:sldMk cId="227950501" sldId="422"/>
        </pc:sldMkLst>
      </pc:sldChg>
      <pc:sldChg chg="modSp add">
        <pc:chgData name="Mellany Otárola Saénz" userId="4c8e53cc-73d9-4b85-b701-6273e345e567" providerId="ADAL" clId="{09692199-ACF3-48F3-BCF6-EBCF7DC7E18A}" dt="2025-06-30T19:53:03.265" v="45" actId="20577"/>
        <pc:sldMkLst>
          <pc:docMk/>
          <pc:sldMk cId="1647178223" sldId="423"/>
        </pc:sldMkLst>
        <pc:graphicFrameChg chg="mod">
          <ac:chgData name="Mellany Otárola Saénz" userId="4c8e53cc-73d9-4b85-b701-6273e345e567" providerId="ADAL" clId="{09692199-ACF3-48F3-BCF6-EBCF7DC7E18A}" dt="2025-06-30T19:53:03.265" v="45" actId="20577"/>
          <ac:graphicFrameMkLst>
            <pc:docMk/>
            <pc:sldMk cId="1647178223" sldId="423"/>
            <ac:graphicFrameMk id="2" creationId="{8C2A79FF-0722-7356-87A1-EAC584A483BD}"/>
          </ac:graphicFrameMkLst>
        </pc:graphicFrameChg>
      </pc:sldChg>
      <pc:sldChg chg="new del">
        <pc:chgData name="Mellany Otárola Saénz" userId="4c8e53cc-73d9-4b85-b701-6273e345e567" providerId="ADAL" clId="{09692199-ACF3-48F3-BCF6-EBCF7DC7E18A}" dt="2025-06-30T19:52:34.246" v="41" actId="2696"/>
        <pc:sldMkLst>
          <pc:docMk/>
          <pc:sldMk cId="369211452" sldId="424"/>
        </pc:sldMkLst>
      </pc:sldChg>
      <pc:sldChg chg="modSp new mod">
        <pc:chgData name="Mellany Otárola Saénz" userId="4c8e53cc-73d9-4b85-b701-6273e345e567" providerId="ADAL" clId="{09692199-ACF3-48F3-BCF6-EBCF7DC7E18A}" dt="2025-06-30T19:54:13.398" v="70" actId="20577"/>
        <pc:sldMkLst>
          <pc:docMk/>
          <pc:sldMk cId="2768202018" sldId="425"/>
        </pc:sldMkLst>
        <pc:spChg chg="mod">
          <ac:chgData name="Mellany Otárola Saénz" userId="4c8e53cc-73d9-4b85-b701-6273e345e567" providerId="ADAL" clId="{09692199-ACF3-48F3-BCF6-EBCF7DC7E18A}" dt="2025-06-30T19:54:13.398" v="70" actId="20577"/>
          <ac:spMkLst>
            <pc:docMk/>
            <pc:sldMk cId="2768202018" sldId="425"/>
            <ac:spMk id="2" creationId="{256D19AE-E60C-0738-37AB-1046DC39EDC3}"/>
          </ac:spMkLst>
        </pc:spChg>
      </pc:sldChg>
      <pc:sldChg chg="modSp add">
        <pc:chgData name="Mellany Otárola Saénz" userId="4c8e53cc-73d9-4b85-b701-6273e345e567" providerId="ADAL" clId="{09692199-ACF3-48F3-BCF6-EBCF7DC7E18A}" dt="2025-06-30T19:53:45.971" v="60" actId="20577"/>
        <pc:sldMkLst>
          <pc:docMk/>
          <pc:sldMk cId="1622076764" sldId="426"/>
        </pc:sldMkLst>
      </pc:sldChg>
      <pc:sldChg chg="modSp add mod">
        <pc:chgData name="Mellany Otárola Saénz" userId="4c8e53cc-73d9-4b85-b701-6273e345e567" providerId="ADAL" clId="{09692199-ACF3-48F3-BCF6-EBCF7DC7E18A}" dt="2025-06-30T19:54:26.177" v="83" actId="20577"/>
        <pc:sldMkLst>
          <pc:docMk/>
          <pc:sldMk cId="2291933026" sldId="427"/>
        </pc:sldMkLst>
        <pc:spChg chg="mod">
          <ac:chgData name="Mellany Otárola Saénz" userId="4c8e53cc-73d9-4b85-b701-6273e345e567" providerId="ADAL" clId="{09692199-ACF3-48F3-BCF6-EBCF7DC7E18A}" dt="2025-06-30T19:54:26.177" v="83" actId="20577"/>
          <ac:spMkLst>
            <pc:docMk/>
            <pc:sldMk cId="2291933026" sldId="427"/>
            <ac:spMk id="2" creationId="{446181A2-4E6D-C521-0DA3-0D133B305ECB}"/>
          </ac:spMkLst>
        </pc:spChg>
      </pc:sldChg>
      <pc:sldChg chg="modSp add">
        <pc:chgData name="Mellany Otárola Saénz" userId="4c8e53cc-73d9-4b85-b701-6273e345e567" providerId="ADAL" clId="{09692199-ACF3-48F3-BCF6-EBCF7DC7E18A}" dt="2025-06-30T19:55:02.310" v="87" actId="20577"/>
        <pc:sldMkLst>
          <pc:docMk/>
          <pc:sldMk cId="3124826830" sldId="428"/>
        </pc:sldMkLst>
      </pc:sldChg>
      <pc:sldChg chg="modSp add">
        <pc:chgData name="Mellany Otárola Saénz" userId="4c8e53cc-73d9-4b85-b701-6273e345e567" providerId="ADAL" clId="{09692199-ACF3-48F3-BCF6-EBCF7DC7E18A}" dt="2025-06-30T19:55:47.467" v="90" actId="20577"/>
        <pc:sldMkLst>
          <pc:docMk/>
          <pc:sldMk cId="4160673165" sldId="429"/>
        </pc:sldMkLst>
      </pc:sldChg>
      <pc:sldChg chg="modSp add">
        <pc:chgData name="Mellany Otárola Saénz" userId="4c8e53cc-73d9-4b85-b701-6273e345e567" providerId="ADAL" clId="{09692199-ACF3-48F3-BCF6-EBCF7DC7E18A}" dt="2025-06-30T19:56:20.984" v="93" actId="20577"/>
        <pc:sldMkLst>
          <pc:docMk/>
          <pc:sldMk cId="580958547" sldId="430"/>
        </pc:sldMkLst>
      </pc:sldChg>
      <pc:sldChg chg="modSp add">
        <pc:chgData name="Mellany Otárola Saénz" userId="4c8e53cc-73d9-4b85-b701-6273e345e567" providerId="ADAL" clId="{09692199-ACF3-48F3-BCF6-EBCF7DC7E18A}" dt="2025-06-30T19:56:58.312" v="103" actId="20577"/>
        <pc:sldMkLst>
          <pc:docMk/>
          <pc:sldMk cId="923784537" sldId="431"/>
        </pc:sldMkLst>
      </pc:sldChg>
      <pc:sldChg chg="modSp add mod">
        <pc:chgData name="Mellany Otárola Saénz" userId="4c8e53cc-73d9-4b85-b701-6273e345e567" providerId="ADAL" clId="{09692199-ACF3-48F3-BCF6-EBCF7DC7E18A}" dt="2025-06-30T19:57:45.036" v="113" actId="20577"/>
        <pc:sldMkLst>
          <pc:docMk/>
          <pc:sldMk cId="4144937398" sldId="432"/>
        </pc:sldMkLst>
      </pc:sldChg>
      <pc:sldChg chg="modSp add">
        <pc:chgData name="Mellany Otárola Saénz" userId="4c8e53cc-73d9-4b85-b701-6273e345e567" providerId="ADAL" clId="{09692199-ACF3-48F3-BCF6-EBCF7DC7E18A}" dt="2025-06-30T19:58:53.265" v="123" actId="13782"/>
        <pc:sldMkLst>
          <pc:docMk/>
          <pc:sldMk cId="2212287170" sldId="433"/>
        </pc:sldMkLst>
      </pc:sldChg>
      <pc:sldChg chg="modSp add mod">
        <pc:chgData name="Mellany Otárola Saénz" userId="4c8e53cc-73d9-4b85-b701-6273e345e567" providerId="ADAL" clId="{09692199-ACF3-48F3-BCF6-EBCF7DC7E18A}" dt="2025-06-30T19:59:10.985" v="134" actId="20577"/>
        <pc:sldMkLst>
          <pc:docMk/>
          <pc:sldMk cId="4042829340" sldId="434"/>
        </pc:sldMkLst>
      </pc:sldChg>
      <pc:sldChg chg="modSp add del">
        <pc:chgData name="Mellany Otárola Saénz" userId="4c8e53cc-73d9-4b85-b701-6273e345e567" providerId="ADAL" clId="{09692199-ACF3-48F3-BCF6-EBCF7DC7E18A}" dt="2025-06-30T20:04:27.189" v="190" actId="2696"/>
        <pc:sldMkLst>
          <pc:docMk/>
          <pc:sldMk cId="3354977562" sldId="435"/>
        </pc:sldMkLst>
        <pc:graphicFrameChg chg="mod">
          <ac:chgData name="Mellany Otárola Saénz" userId="4c8e53cc-73d9-4b85-b701-6273e345e567" providerId="ADAL" clId="{09692199-ACF3-48F3-BCF6-EBCF7DC7E18A}" dt="2025-06-30T20:02:16.058" v="139"/>
          <ac:graphicFrameMkLst>
            <pc:docMk/>
            <pc:sldMk cId="3354977562" sldId="435"/>
            <ac:graphicFrameMk id="2" creationId="{5A0AB85F-E190-6508-CB39-24BF04908A01}"/>
          </ac:graphicFrameMkLst>
        </pc:graphicFrameChg>
      </pc:sldChg>
      <pc:sldChg chg="modSp add mod">
        <pc:chgData name="Mellany Otárola Saénz" userId="4c8e53cc-73d9-4b85-b701-6273e345e567" providerId="ADAL" clId="{09692199-ACF3-48F3-BCF6-EBCF7DC7E18A}" dt="2025-06-30T20:07:04.294" v="350" actId="20577"/>
        <pc:sldMkLst>
          <pc:docMk/>
          <pc:sldMk cId="554305925" sldId="436"/>
        </pc:sldMkLst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3807933213" sldId="437"/>
        </pc:sldMkLst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2891232567" sldId="438"/>
        </pc:sldMkLst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1841868039" sldId="439"/>
        </pc:sldMkLst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3716511462" sldId="440"/>
        </pc:sldMkLst>
      </pc:sldChg>
      <pc:sldChg chg="add">
        <pc:chgData name="Mellany Otárola Saénz" userId="4c8e53cc-73d9-4b85-b701-6273e345e567" providerId="ADAL" clId="{09692199-ACF3-48F3-BCF6-EBCF7DC7E18A}" dt="2025-06-30T20:03:59.020" v="187"/>
        <pc:sldMkLst>
          <pc:docMk/>
          <pc:sldMk cId="461695603" sldId="441"/>
        </pc:sldMkLst>
      </pc:sldChg>
      <pc:sldChg chg="add">
        <pc:chgData name="Mellany Otárola Saénz" userId="4c8e53cc-73d9-4b85-b701-6273e345e567" providerId="ADAL" clId="{09692199-ACF3-48F3-BCF6-EBCF7DC7E18A}" dt="2025-06-30T20:04:22.030" v="188"/>
        <pc:sldMkLst>
          <pc:docMk/>
          <pc:sldMk cId="3230909861" sldId="442"/>
        </pc:sldMkLst>
      </pc:sldChg>
      <pc:sldChg chg="modSp add">
        <pc:chgData name="Mellany Otárola Saénz" userId="4c8e53cc-73d9-4b85-b701-6273e345e567" providerId="ADAL" clId="{09692199-ACF3-48F3-BCF6-EBCF7DC7E18A}" dt="2025-06-30T20:05:17.611" v="193"/>
        <pc:sldMkLst>
          <pc:docMk/>
          <pc:sldMk cId="187806858" sldId="443"/>
        </pc:sldMkLst>
      </pc:sldChg>
    </pc:docChg>
  </pc:docChgLst>
  <pc:docChgLst>
    <pc:chgData name="Mellany Otárola Saénz" userId="4c8e53cc-73d9-4b85-b701-6273e345e567" providerId="ADAL" clId="{2EB10E4C-DA5E-4061-9A9C-1D4B943220C9}"/>
    <pc:docChg chg="delSld modSld">
      <pc:chgData name="Mellany Otárola Saénz" userId="4c8e53cc-73d9-4b85-b701-6273e345e567" providerId="ADAL" clId="{2EB10E4C-DA5E-4061-9A9C-1D4B943220C9}" dt="2025-07-10T19:47:14.235" v="110" actId="20577"/>
      <pc:docMkLst>
        <pc:docMk/>
      </pc:docMkLst>
      <pc:sldChg chg="modSp mod">
        <pc:chgData name="Mellany Otárola Saénz" userId="4c8e53cc-73d9-4b85-b701-6273e345e567" providerId="ADAL" clId="{2EB10E4C-DA5E-4061-9A9C-1D4B943220C9}" dt="2025-07-10T19:21:53.702" v="3" actId="20577"/>
        <pc:sldMkLst>
          <pc:docMk/>
          <pc:sldMk cId="1470009307" sldId="310"/>
        </pc:sldMkLst>
        <pc:spChg chg="mod">
          <ac:chgData name="Mellany Otárola Saénz" userId="4c8e53cc-73d9-4b85-b701-6273e345e567" providerId="ADAL" clId="{2EB10E4C-DA5E-4061-9A9C-1D4B943220C9}" dt="2025-07-10T19:21:53.702" v="3" actId="20577"/>
          <ac:spMkLst>
            <pc:docMk/>
            <pc:sldMk cId="1470009307" sldId="310"/>
            <ac:spMk id="2" creationId="{00000000-0000-0000-0000-000000000000}"/>
          </ac:spMkLst>
        </pc:spChg>
      </pc:sldChg>
      <pc:sldChg chg="modSp">
        <pc:chgData name="Mellany Otárola Saénz" userId="4c8e53cc-73d9-4b85-b701-6273e345e567" providerId="ADAL" clId="{2EB10E4C-DA5E-4061-9A9C-1D4B943220C9}" dt="2025-07-10T19:22:19.551" v="4"/>
        <pc:sldMkLst>
          <pc:docMk/>
          <pc:sldMk cId="3298954715" sldId="410"/>
        </pc:sldMkLst>
        <pc:graphicFrameChg chg="mod">
          <ac:chgData name="Mellany Otárola Saénz" userId="4c8e53cc-73d9-4b85-b701-6273e345e567" providerId="ADAL" clId="{2EB10E4C-DA5E-4061-9A9C-1D4B943220C9}" dt="2025-07-10T19:22:19.551" v="4"/>
          <ac:graphicFrameMkLst>
            <pc:docMk/>
            <pc:sldMk cId="3298954715" sldId="410"/>
            <ac:graphicFrameMk id="3" creationId="{883A021F-B987-C04D-1AE6-E885EE765FCE}"/>
          </ac:graphicFrameMkLst>
        </pc:graphicFrameChg>
      </pc:sldChg>
      <pc:sldChg chg="modSp mod">
        <pc:chgData name="Mellany Otárola Saénz" userId="4c8e53cc-73d9-4b85-b701-6273e345e567" providerId="ADAL" clId="{2EB10E4C-DA5E-4061-9A9C-1D4B943220C9}" dt="2025-07-10T19:22:53.822" v="74" actId="20577"/>
        <pc:sldMkLst>
          <pc:docMk/>
          <pc:sldMk cId="3623780210" sldId="411"/>
        </pc:sldMkLst>
        <pc:spChg chg="mod">
          <ac:chgData name="Mellany Otárola Saénz" userId="4c8e53cc-73d9-4b85-b701-6273e345e567" providerId="ADAL" clId="{2EB10E4C-DA5E-4061-9A9C-1D4B943220C9}" dt="2025-07-10T19:22:53.822" v="74" actId="20577"/>
          <ac:spMkLst>
            <pc:docMk/>
            <pc:sldMk cId="3623780210" sldId="411"/>
            <ac:spMk id="2" creationId="{8561F31C-72A8-E44D-18BD-F1D2359EABB9}"/>
          </ac:spMkLst>
        </pc:spChg>
      </pc:sldChg>
      <pc:sldChg chg="modSp">
        <pc:chgData name="Mellany Otárola Saénz" userId="4c8e53cc-73d9-4b85-b701-6273e345e567" providerId="ADAL" clId="{2EB10E4C-DA5E-4061-9A9C-1D4B943220C9}" dt="2025-07-10T19:23:11.570" v="75"/>
        <pc:sldMkLst>
          <pc:docMk/>
          <pc:sldMk cId="1966039213" sldId="412"/>
        </pc:sldMkLst>
        <pc:graphicFrameChg chg="mod">
          <ac:chgData name="Mellany Otárola Saénz" userId="4c8e53cc-73d9-4b85-b701-6273e345e567" providerId="ADAL" clId="{2EB10E4C-DA5E-4061-9A9C-1D4B943220C9}" dt="2025-07-10T19:23:11.570" v="75"/>
          <ac:graphicFrameMkLst>
            <pc:docMk/>
            <pc:sldMk cId="1966039213" sldId="412"/>
            <ac:graphicFrameMk id="2" creationId="{50299B40-657B-9B7B-CE1A-A967CA649A7B}"/>
          </ac:graphicFrameMkLst>
        </pc:graphicFrameChg>
      </pc:sldChg>
      <pc:sldChg chg="modSp">
        <pc:chgData name="Mellany Otárola Saénz" userId="4c8e53cc-73d9-4b85-b701-6273e345e567" providerId="ADAL" clId="{2EB10E4C-DA5E-4061-9A9C-1D4B943220C9}" dt="2025-07-10T19:23:42.522" v="90"/>
        <pc:sldMkLst>
          <pc:docMk/>
          <pc:sldMk cId="1647178223" sldId="423"/>
        </pc:sldMkLst>
        <pc:graphicFrameChg chg="mod">
          <ac:chgData name="Mellany Otárola Saénz" userId="4c8e53cc-73d9-4b85-b701-6273e345e567" providerId="ADAL" clId="{2EB10E4C-DA5E-4061-9A9C-1D4B943220C9}" dt="2025-07-10T19:23:42.522" v="90"/>
          <ac:graphicFrameMkLst>
            <pc:docMk/>
            <pc:sldMk cId="1647178223" sldId="423"/>
            <ac:graphicFrameMk id="2" creationId="{8C2A79FF-0722-7356-87A1-EAC584A483BD}"/>
          </ac:graphicFrameMkLst>
        </pc:graphicFrameChg>
      </pc:sldChg>
      <pc:sldChg chg="del">
        <pc:chgData name="Mellany Otárola Saénz" userId="4c8e53cc-73d9-4b85-b701-6273e345e567" providerId="ADAL" clId="{2EB10E4C-DA5E-4061-9A9C-1D4B943220C9}" dt="2025-07-10T19:23:50.661" v="91" actId="47"/>
        <pc:sldMkLst>
          <pc:docMk/>
          <pc:sldMk cId="1622076764" sldId="426"/>
        </pc:sldMkLst>
      </pc:sldChg>
      <pc:sldChg chg="modSp mod">
        <pc:chgData name="Mellany Otárola Saénz" userId="4c8e53cc-73d9-4b85-b701-6273e345e567" providerId="ADAL" clId="{2EB10E4C-DA5E-4061-9A9C-1D4B943220C9}" dt="2025-07-10T19:23:56.343" v="98" actId="20577"/>
        <pc:sldMkLst>
          <pc:docMk/>
          <pc:sldMk cId="2291933026" sldId="427"/>
        </pc:sldMkLst>
        <pc:spChg chg="mod">
          <ac:chgData name="Mellany Otárola Saénz" userId="4c8e53cc-73d9-4b85-b701-6273e345e567" providerId="ADAL" clId="{2EB10E4C-DA5E-4061-9A9C-1D4B943220C9}" dt="2025-07-10T19:23:56.343" v="98" actId="20577"/>
          <ac:spMkLst>
            <pc:docMk/>
            <pc:sldMk cId="2291933026" sldId="427"/>
            <ac:spMk id="2" creationId="{446181A2-4E6D-C521-0DA3-0D133B305ECB}"/>
          </ac:spMkLst>
        </pc:spChg>
      </pc:sldChg>
      <pc:sldChg chg="del">
        <pc:chgData name="Mellany Otárola Saénz" userId="4c8e53cc-73d9-4b85-b701-6273e345e567" providerId="ADAL" clId="{2EB10E4C-DA5E-4061-9A9C-1D4B943220C9}" dt="2025-07-10T19:24:04.705" v="99" actId="47"/>
        <pc:sldMkLst>
          <pc:docMk/>
          <pc:sldMk cId="3124826830" sldId="428"/>
        </pc:sldMkLst>
      </pc:sldChg>
      <pc:sldChg chg="del">
        <pc:chgData name="Mellany Otárola Saénz" userId="4c8e53cc-73d9-4b85-b701-6273e345e567" providerId="ADAL" clId="{2EB10E4C-DA5E-4061-9A9C-1D4B943220C9}" dt="2025-07-10T19:24:06.315" v="100" actId="47"/>
        <pc:sldMkLst>
          <pc:docMk/>
          <pc:sldMk cId="4160673165" sldId="429"/>
        </pc:sldMkLst>
      </pc:sldChg>
      <pc:sldChg chg="del">
        <pc:chgData name="Mellany Otárola Saénz" userId="4c8e53cc-73d9-4b85-b701-6273e345e567" providerId="ADAL" clId="{2EB10E4C-DA5E-4061-9A9C-1D4B943220C9}" dt="2025-07-10T19:24:17.852" v="102" actId="47"/>
        <pc:sldMkLst>
          <pc:docMk/>
          <pc:sldMk cId="580958547" sldId="430"/>
        </pc:sldMkLst>
      </pc:sldChg>
      <pc:sldChg chg="del">
        <pc:chgData name="Mellany Otárola Saénz" userId="4c8e53cc-73d9-4b85-b701-6273e345e567" providerId="ADAL" clId="{2EB10E4C-DA5E-4061-9A9C-1D4B943220C9}" dt="2025-07-10T19:24:14.030" v="101" actId="47"/>
        <pc:sldMkLst>
          <pc:docMk/>
          <pc:sldMk cId="923784537" sldId="431"/>
        </pc:sldMkLst>
      </pc:sldChg>
      <pc:sldChg chg="del">
        <pc:chgData name="Mellany Otárola Saénz" userId="4c8e53cc-73d9-4b85-b701-6273e345e567" providerId="ADAL" clId="{2EB10E4C-DA5E-4061-9A9C-1D4B943220C9}" dt="2025-07-10T19:24:14.030" v="101" actId="47"/>
        <pc:sldMkLst>
          <pc:docMk/>
          <pc:sldMk cId="4144937398" sldId="432"/>
        </pc:sldMkLst>
      </pc:sldChg>
      <pc:sldChg chg="del">
        <pc:chgData name="Mellany Otárola Saénz" userId="4c8e53cc-73d9-4b85-b701-6273e345e567" providerId="ADAL" clId="{2EB10E4C-DA5E-4061-9A9C-1D4B943220C9}" dt="2025-07-10T19:24:14.030" v="101" actId="47"/>
        <pc:sldMkLst>
          <pc:docMk/>
          <pc:sldMk cId="2212287170" sldId="433"/>
        </pc:sldMkLst>
      </pc:sldChg>
      <pc:sldChg chg="del">
        <pc:chgData name="Mellany Otárola Saénz" userId="4c8e53cc-73d9-4b85-b701-6273e345e567" providerId="ADAL" clId="{2EB10E4C-DA5E-4061-9A9C-1D4B943220C9}" dt="2025-07-10T19:24:14.030" v="101" actId="47"/>
        <pc:sldMkLst>
          <pc:docMk/>
          <pc:sldMk cId="4042829340" sldId="434"/>
        </pc:sldMkLst>
      </pc:sldChg>
      <pc:sldChg chg="modSp">
        <pc:chgData name="Mellany Otárola Saénz" userId="4c8e53cc-73d9-4b85-b701-6273e345e567" providerId="ADAL" clId="{2EB10E4C-DA5E-4061-9A9C-1D4B943220C9}" dt="2025-07-10T19:47:14.235" v="110" actId="20577"/>
        <pc:sldMkLst>
          <pc:docMk/>
          <pc:sldMk cId="3354977562" sldId="435"/>
        </pc:sldMkLst>
        <pc:graphicFrameChg chg="mod">
          <ac:chgData name="Mellany Otárola Saénz" userId="4c8e53cc-73d9-4b85-b701-6273e345e567" providerId="ADAL" clId="{2EB10E4C-DA5E-4061-9A9C-1D4B943220C9}" dt="2025-07-10T19:47:14.235" v="110" actId="20577"/>
          <ac:graphicFrameMkLst>
            <pc:docMk/>
            <pc:sldMk cId="3354977562" sldId="435"/>
            <ac:graphicFrameMk id="2" creationId="{5A0AB85F-E190-6508-CB39-24BF04908A01}"/>
          </ac:graphicFrameMkLst>
        </pc:graphicFrameChg>
      </pc:sldChg>
      <pc:sldChg chg="del">
        <pc:chgData name="Mellany Otárola Saénz" userId="4c8e53cc-73d9-4b85-b701-6273e345e567" providerId="ADAL" clId="{2EB10E4C-DA5E-4061-9A9C-1D4B943220C9}" dt="2025-07-10T19:24:22.245" v="103" actId="47"/>
        <pc:sldMkLst>
          <pc:docMk/>
          <pc:sldMk cId="554305925" sldId="436"/>
        </pc:sldMkLst>
      </pc:sldChg>
      <pc:sldChg chg="del">
        <pc:chgData name="Mellany Otárola Saénz" userId="4c8e53cc-73d9-4b85-b701-6273e345e567" providerId="ADAL" clId="{2EB10E4C-DA5E-4061-9A9C-1D4B943220C9}" dt="2025-07-10T19:24:25.613" v="104" actId="47"/>
        <pc:sldMkLst>
          <pc:docMk/>
          <pc:sldMk cId="3807933213" sldId="437"/>
        </pc:sldMkLst>
      </pc:sldChg>
      <pc:sldChg chg="del">
        <pc:chgData name="Mellany Otárola Saénz" userId="4c8e53cc-73d9-4b85-b701-6273e345e567" providerId="ADAL" clId="{2EB10E4C-DA5E-4061-9A9C-1D4B943220C9}" dt="2025-07-10T19:24:25.613" v="104" actId="47"/>
        <pc:sldMkLst>
          <pc:docMk/>
          <pc:sldMk cId="2891232567" sldId="438"/>
        </pc:sldMkLst>
      </pc:sldChg>
      <pc:sldChg chg="del">
        <pc:chgData name="Mellany Otárola Saénz" userId="4c8e53cc-73d9-4b85-b701-6273e345e567" providerId="ADAL" clId="{2EB10E4C-DA5E-4061-9A9C-1D4B943220C9}" dt="2025-07-10T19:24:25.613" v="104" actId="47"/>
        <pc:sldMkLst>
          <pc:docMk/>
          <pc:sldMk cId="1841868039" sldId="439"/>
        </pc:sldMkLst>
      </pc:sldChg>
      <pc:sldChg chg="del">
        <pc:chgData name="Mellany Otárola Saénz" userId="4c8e53cc-73d9-4b85-b701-6273e345e567" providerId="ADAL" clId="{2EB10E4C-DA5E-4061-9A9C-1D4B943220C9}" dt="2025-07-10T19:24:33.176" v="105" actId="47"/>
        <pc:sldMkLst>
          <pc:docMk/>
          <pc:sldMk cId="3716511462" sldId="440"/>
        </pc:sldMkLst>
      </pc:sldChg>
      <pc:sldChg chg="del">
        <pc:chgData name="Mellany Otárola Saénz" userId="4c8e53cc-73d9-4b85-b701-6273e345e567" providerId="ADAL" clId="{2EB10E4C-DA5E-4061-9A9C-1D4B943220C9}" dt="2025-07-10T19:24:33.176" v="105" actId="47"/>
        <pc:sldMkLst>
          <pc:docMk/>
          <pc:sldMk cId="461695603" sldId="441"/>
        </pc:sldMkLst>
      </pc:sldChg>
      <pc:sldChg chg="del">
        <pc:chgData name="Mellany Otárola Saénz" userId="4c8e53cc-73d9-4b85-b701-6273e345e567" providerId="ADAL" clId="{2EB10E4C-DA5E-4061-9A9C-1D4B943220C9}" dt="2025-07-10T19:24:33.176" v="105" actId="47"/>
        <pc:sldMkLst>
          <pc:docMk/>
          <pc:sldMk cId="3230909861" sldId="442"/>
        </pc:sldMkLst>
      </pc:sldChg>
      <pc:sldChg chg="del">
        <pc:chgData name="Mellany Otárola Saénz" userId="4c8e53cc-73d9-4b85-b701-6273e345e567" providerId="ADAL" clId="{2EB10E4C-DA5E-4061-9A9C-1D4B943220C9}" dt="2025-07-10T19:24:33.176" v="105" actId="47"/>
        <pc:sldMkLst>
          <pc:docMk/>
          <pc:sldMk cId="187806858" sldId="443"/>
        </pc:sldMkLst>
      </pc:sldChg>
    </pc:docChg>
  </pc:docChgLst>
  <pc:docChgLst>
    <pc:chgData name="Mellany Otárola Saénz" userId="4c8e53cc-73d9-4b85-b701-6273e345e567" providerId="ADAL" clId="{827980CB-8DAD-4D1F-87E9-AE03DEB2C893}"/>
    <pc:docChg chg="undo custSel addSld delSld modSld">
      <pc:chgData name="Mellany Otárola Saénz" userId="4c8e53cc-73d9-4b85-b701-6273e345e567" providerId="ADAL" clId="{827980CB-8DAD-4D1F-87E9-AE03DEB2C893}" dt="2025-06-10T23:02:57.679" v="638" actId="1076"/>
      <pc:docMkLst>
        <pc:docMk/>
      </pc:docMkLst>
      <pc:sldChg chg="del">
        <pc:chgData name="Mellany Otárola Saénz" userId="4c8e53cc-73d9-4b85-b701-6273e345e567" providerId="ADAL" clId="{827980CB-8DAD-4D1F-87E9-AE03DEB2C893}" dt="2025-05-29T19:55:37.363" v="126" actId="47"/>
        <pc:sldMkLst>
          <pc:docMk/>
          <pc:sldMk cId="2598456825" sldId="312"/>
        </pc:sldMkLst>
      </pc:sldChg>
      <pc:sldChg chg="del">
        <pc:chgData name="Mellany Otárola Saénz" userId="4c8e53cc-73d9-4b85-b701-6273e345e567" providerId="ADAL" clId="{827980CB-8DAD-4D1F-87E9-AE03DEB2C893}" dt="2025-05-29T19:55:37.938" v="127" actId="47"/>
        <pc:sldMkLst>
          <pc:docMk/>
          <pc:sldMk cId="2320267115" sldId="313"/>
        </pc:sldMkLst>
      </pc:sldChg>
      <pc:sldChg chg="del">
        <pc:chgData name="Mellany Otárola Saénz" userId="4c8e53cc-73d9-4b85-b701-6273e345e567" providerId="ADAL" clId="{827980CB-8DAD-4D1F-87E9-AE03DEB2C893}" dt="2025-05-29T19:55:38.611" v="128" actId="47"/>
        <pc:sldMkLst>
          <pc:docMk/>
          <pc:sldMk cId="2261933452" sldId="314"/>
        </pc:sldMkLst>
      </pc:sldChg>
      <pc:sldChg chg="del">
        <pc:chgData name="Mellany Otárola Saénz" userId="4c8e53cc-73d9-4b85-b701-6273e345e567" providerId="ADAL" clId="{827980CB-8DAD-4D1F-87E9-AE03DEB2C893}" dt="2025-05-29T19:55:39.131" v="129" actId="47"/>
        <pc:sldMkLst>
          <pc:docMk/>
          <pc:sldMk cId="2645011538" sldId="322"/>
        </pc:sldMkLst>
      </pc:sldChg>
      <pc:sldChg chg="del">
        <pc:chgData name="Mellany Otárola Saénz" userId="4c8e53cc-73d9-4b85-b701-6273e345e567" providerId="ADAL" clId="{827980CB-8DAD-4D1F-87E9-AE03DEB2C893}" dt="2025-05-29T19:55:39.605" v="130" actId="47"/>
        <pc:sldMkLst>
          <pc:docMk/>
          <pc:sldMk cId="1531878789" sldId="323"/>
        </pc:sldMkLst>
      </pc:sldChg>
      <pc:sldChg chg="del">
        <pc:chgData name="Mellany Otárola Saénz" userId="4c8e53cc-73d9-4b85-b701-6273e345e567" providerId="ADAL" clId="{827980CB-8DAD-4D1F-87E9-AE03DEB2C893}" dt="2025-05-29T19:55:43.079" v="135" actId="47"/>
        <pc:sldMkLst>
          <pc:docMk/>
          <pc:sldMk cId="1805053625" sldId="327"/>
        </pc:sldMkLst>
      </pc:sldChg>
      <pc:sldChg chg="del">
        <pc:chgData name="Mellany Otárola Saénz" userId="4c8e53cc-73d9-4b85-b701-6273e345e567" providerId="ADAL" clId="{827980CB-8DAD-4D1F-87E9-AE03DEB2C893}" dt="2025-05-29T19:55:40.099" v="131" actId="47"/>
        <pc:sldMkLst>
          <pc:docMk/>
          <pc:sldMk cId="2084896656" sldId="390"/>
        </pc:sldMkLst>
      </pc:sldChg>
      <pc:sldChg chg="del">
        <pc:chgData name="Mellany Otárola Saénz" userId="4c8e53cc-73d9-4b85-b701-6273e345e567" providerId="ADAL" clId="{827980CB-8DAD-4D1F-87E9-AE03DEB2C893}" dt="2025-05-29T19:55:40.534" v="132" actId="47"/>
        <pc:sldMkLst>
          <pc:docMk/>
          <pc:sldMk cId="1619187970" sldId="391"/>
        </pc:sldMkLst>
      </pc:sldChg>
      <pc:sldChg chg="del">
        <pc:chgData name="Mellany Otárola Saénz" userId="4c8e53cc-73d9-4b85-b701-6273e345e567" providerId="ADAL" clId="{827980CB-8DAD-4D1F-87E9-AE03DEB2C893}" dt="2025-05-29T19:55:42.196" v="134" actId="47"/>
        <pc:sldMkLst>
          <pc:docMk/>
          <pc:sldMk cId="3379364092" sldId="396"/>
        </pc:sldMkLst>
      </pc:sldChg>
      <pc:sldChg chg="del">
        <pc:chgData name="Mellany Otárola Saénz" userId="4c8e53cc-73d9-4b85-b701-6273e345e567" providerId="ADAL" clId="{827980CB-8DAD-4D1F-87E9-AE03DEB2C893}" dt="2025-05-29T19:57:45.124" v="136" actId="47"/>
        <pc:sldMkLst>
          <pc:docMk/>
          <pc:sldMk cId="3692049169" sldId="397"/>
        </pc:sldMkLst>
      </pc:sldChg>
      <pc:sldChg chg="del">
        <pc:chgData name="Mellany Otárola Saénz" userId="4c8e53cc-73d9-4b85-b701-6273e345e567" providerId="ADAL" clId="{827980CB-8DAD-4D1F-87E9-AE03DEB2C893}" dt="2025-05-29T19:55:41.152" v="133" actId="47"/>
        <pc:sldMkLst>
          <pc:docMk/>
          <pc:sldMk cId="1642612520" sldId="399"/>
        </pc:sldMkLst>
      </pc:sldChg>
      <pc:sldChg chg="del">
        <pc:chgData name="Mellany Otárola Saénz" userId="4c8e53cc-73d9-4b85-b701-6273e345e567" providerId="ADAL" clId="{827980CB-8DAD-4D1F-87E9-AE03DEB2C893}" dt="2025-05-29T19:57:46.395" v="137" actId="47"/>
        <pc:sldMkLst>
          <pc:docMk/>
          <pc:sldMk cId="355169349" sldId="400"/>
        </pc:sldMkLst>
      </pc:sldChg>
      <pc:sldChg chg="del">
        <pc:chgData name="Mellany Otárola Saénz" userId="4c8e53cc-73d9-4b85-b701-6273e345e567" providerId="ADAL" clId="{827980CB-8DAD-4D1F-87E9-AE03DEB2C893}" dt="2025-05-29T19:57:47.355" v="138" actId="47"/>
        <pc:sldMkLst>
          <pc:docMk/>
          <pc:sldMk cId="1433245836" sldId="401"/>
        </pc:sldMkLst>
      </pc:sldChg>
      <pc:sldChg chg="del">
        <pc:chgData name="Mellany Otárola Saénz" userId="4c8e53cc-73d9-4b85-b701-6273e345e567" providerId="ADAL" clId="{827980CB-8DAD-4D1F-87E9-AE03DEB2C893}" dt="2025-05-29T19:57:48.753" v="139" actId="47"/>
        <pc:sldMkLst>
          <pc:docMk/>
          <pc:sldMk cId="3075454305" sldId="402"/>
        </pc:sldMkLst>
      </pc:sldChg>
      <pc:sldChg chg="del">
        <pc:chgData name="Mellany Otárola Saénz" userId="4c8e53cc-73d9-4b85-b701-6273e345e567" providerId="ADAL" clId="{827980CB-8DAD-4D1F-87E9-AE03DEB2C893}" dt="2025-05-29T19:57:49.946" v="140" actId="47"/>
        <pc:sldMkLst>
          <pc:docMk/>
          <pc:sldMk cId="2254035832" sldId="403"/>
        </pc:sldMkLst>
      </pc:sldChg>
      <pc:sldChg chg="del">
        <pc:chgData name="Mellany Otárola Saénz" userId="4c8e53cc-73d9-4b85-b701-6273e345e567" providerId="ADAL" clId="{827980CB-8DAD-4D1F-87E9-AE03DEB2C893}" dt="2025-05-29T19:57:51.377" v="141" actId="47"/>
        <pc:sldMkLst>
          <pc:docMk/>
          <pc:sldMk cId="2640673446" sldId="404"/>
        </pc:sldMkLst>
      </pc:sldChg>
      <pc:sldChg chg="del">
        <pc:chgData name="Mellany Otárola Saénz" userId="4c8e53cc-73d9-4b85-b701-6273e345e567" providerId="ADAL" clId="{827980CB-8DAD-4D1F-87E9-AE03DEB2C893}" dt="2025-05-29T19:57:53.423" v="142" actId="47"/>
        <pc:sldMkLst>
          <pc:docMk/>
          <pc:sldMk cId="753658380" sldId="406"/>
        </pc:sldMkLst>
      </pc:sldChg>
      <pc:sldChg chg="del">
        <pc:chgData name="Mellany Otárola Saénz" userId="4c8e53cc-73d9-4b85-b701-6273e345e567" providerId="ADAL" clId="{827980CB-8DAD-4D1F-87E9-AE03DEB2C893}" dt="2025-05-29T19:57:54.736" v="143" actId="47"/>
        <pc:sldMkLst>
          <pc:docMk/>
          <pc:sldMk cId="2813933478" sldId="407"/>
        </pc:sldMkLst>
      </pc:sldChg>
      <pc:sldChg chg="del">
        <pc:chgData name="Mellany Otárola Saénz" userId="4c8e53cc-73d9-4b85-b701-6273e345e567" providerId="ADAL" clId="{827980CB-8DAD-4D1F-87E9-AE03DEB2C893}" dt="2025-05-29T19:57:57.199" v="144" actId="47"/>
        <pc:sldMkLst>
          <pc:docMk/>
          <pc:sldMk cId="1729184221" sldId="408"/>
        </pc:sldMkLst>
      </pc:sldChg>
      <pc:sldChg chg="modSp new mod">
        <pc:chgData name="Mellany Otárola Saénz" userId="4c8e53cc-73d9-4b85-b701-6273e345e567" providerId="ADAL" clId="{827980CB-8DAD-4D1F-87E9-AE03DEB2C893}" dt="2025-05-29T19:36:27.892" v="66" actId="20577"/>
        <pc:sldMkLst>
          <pc:docMk/>
          <pc:sldMk cId="4137975433" sldId="409"/>
        </pc:sldMkLst>
        <pc:spChg chg="mod">
          <ac:chgData name="Mellany Otárola Saénz" userId="4c8e53cc-73d9-4b85-b701-6273e345e567" providerId="ADAL" clId="{827980CB-8DAD-4D1F-87E9-AE03DEB2C893}" dt="2025-05-29T19:36:27.892" v="66" actId="20577"/>
          <ac:spMkLst>
            <pc:docMk/>
            <pc:sldMk cId="4137975433" sldId="409"/>
            <ac:spMk id="2" creationId="{B50BB249-0D2E-95DD-E6CE-ABDF99BE9BD9}"/>
          </ac:spMkLst>
        </pc:spChg>
      </pc:sldChg>
      <pc:sldChg chg="addSp delSp modSp new mod">
        <pc:chgData name="Mellany Otárola Saénz" userId="4c8e53cc-73d9-4b85-b701-6273e345e567" providerId="ADAL" clId="{827980CB-8DAD-4D1F-87E9-AE03DEB2C893}" dt="2025-05-29T19:48:06.777" v="88" actId="14100"/>
        <pc:sldMkLst>
          <pc:docMk/>
          <pc:sldMk cId="3298954715" sldId="410"/>
        </pc:sldMkLst>
        <pc:graphicFrameChg chg="add mod modGraphic">
          <ac:chgData name="Mellany Otárola Saénz" userId="4c8e53cc-73d9-4b85-b701-6273e345e567" providerId="ADAL" clId="{827980CB-8DAD-4D1F-87E9-AE03DEB2C893}" dt="2025-05-29T19:48:06.777" v="88" actId="14100"/>
          <ac:graphicFrameMkLst>
            <pc:docMk/>
            <pc:sldMk cId="3298954715" sldId="410"/>
            <ac:graphicFrameMk id="3" creationId="{883A021F-B987-C04D-1AE6-E885EE765FCE}"/>
          </ac:graphicFrameMkLst>
        </pc:graphicFrameChg>
      </pc:sldChg>
      <pc:sldChg chg="addSp modSp new del mod">
        <pc:chgData name="Mellany Otárola Saénz" userId="4c8e53cc-73d9-4b85-b701-6273e345e567" providerId="ADAL" clId="{827980CB-8DAD-4D1F-87E9-AE03DEB2C893}" dt="2025-05-29T19:37:06.017" v="69" actId="47"/>
        <pc:sldMkLst>
          <pc:docMk/>
          <pc:sldMk cId="3497622533" sldId="410"/>
        </pc:sldMkLst>
      </pc:sldChg>
      <pc:sldChg chg="modSp new mod">
        <pc:chgData name="Mellany Otárola Saénz" userId="4c8e53cc-73d9-4b85-b701-6273e345e567" providerId="ADAL" clId="{827980CB-8DAD-4D1F-87E9-AE03DEB2C893}" dt="2025-05-29T19:55:32.710" v="125" actId="1076"/>
        <pc:sldMkLst>
          <pc:docMk/>
          <pc:sldMk cId="3623780210" sldId="411"/>
        </pc:sldMkLst>
        <pc:spChg chg="mod">
          <ac:chgData name="Mellany Otárola Saénz" userId="4c8e53cc-73d9-4b85-b701-6273e345e567" providerId="ADAL" clId="{827980CB-8DAD-4D1F-87E9-AE03DEB2C893}" dt="2025-05-29T19:55:32.710" v="125" actId="1076"/>
          <ac:spMkLst>
            <pc:docMk/>
            <pc:sldMk cId="3623780210" sldId="411"/>
            <ac:spMk id="2" creationId="{8561F31C-72A8-E44D-18BD-F1D2359EABB9}"/>
          </ac:spMkLst>
        </pc:spChg>
      </pc:sldChg>
      <pc:sldChg chg="new del">
        <pc:chgData name="Mellany Otárola Saénz" userId="4c8e53cc-73d9-4b85-b701-6273e345e567" providerId="ADAL" clId="{827980CB-8DAD-4D1F-87E9-AE03DEB2C893}" dt="2025-06-10T19:53:22.952" v="146" actId="47"/>
        <pc:sldMkLst>
          <pc:docMk/>
          <pc:sldMk cId="891206461" sldId="412"/>
        </pc:sldMkLst>
      </pc:sldChg>
      <pc:sldChg chg="addSp modSp new mod">
        <pc:chgData name="Mellany Otárola Saénz" userId="4c8e53cc-73d9-4b85-b701-6273e345e567" providerId="ADAL" clId="{827980CB-8DAD-4D1F-87E9-AE03DEB2C893}" dt="2025-06-10T20:05:08.412" v="214" actId="123"/>
        <pc:sldMkLst>
          <pc:docMk/>
          <pc:sldMk cId="1966039213" sldId="412"/>
        </pc:sldMkLst>
        <pc:graphicFrameChg chg="add mod modGraphic">
          <ac:chgData name="Mellany Otárola Saénz" userId="4c8e53cc-73d9-4b85-b701-6273e345e567" providerId="ADAL" clId="{827980CB-8DAD-4D1F-87E9-AE03DEB2C893}" dt="2025-06-10T20:05:08.412" v="214" actId="123"/>
          <ac:graphicFrameMkLst>
            <pc:docMk/>
            <pc:sldMk cId="1966039213" sldId="412"/>
            <ac:graphicFrameMk id="2" creationId="{50299B40-657B-9B7B-CE1A-A967CA649A7B}"/>
          </ac:graphicFrameMkLst>
        </pc:graphicFrameChg>
      </pc:sldChg>
      <pc:sldChg chg="modSp new mod">
        <pc:chgData name="Mellany Otárola Saénz" userId="4c8e53cc-73d9-4b85-b701-6273e345e567" providerId="ADAL" clId="{827980CB-8DAD-4D1F-87E9-AE03DEB2C893}" dt="2025-06-10T20:06:09.804" v="218" actId="123"/>
        <pc:sldMkLst>
          <pc:docMk/>
          <pc:sldMk cId="3406539635" sldId="413"/>
        </pc:sldMkLst>
      </pc:sldChg>
      <pc:sldChg chg="addSp modSp new mod">
        <pc:chgData name="Mellany Otárola Saénz" userId="4c8e53cc-73d9-4b85-b701-6273e345e567" providerId="ADAL" clId="{827980CB-8DAD-4D1F-87E9-AE03DEB2C893}" dt="2025-06-10T20:23:12.600" v="253" actId="12100"/>
        <pc:sldMkLst>
          <pc:docMk/>
          <pc:sldMk cId="3752501947" sldId="414"/>
        </pc:sldMkLst>
      </pc:sldChg>
      <pc:sldChg chg="addSp modSp new mod">
        <pc:chgData name="Mellany Otárola Saénz" userId="4c8e53cc-73d9-4b85-b701-6273e345e567" providerId="ADAL" clId="{827980CB-8DAD-4D1F-87E9-AE03DEB2C893}" dt="2025-06-10T20:24:50.585" v="288" actId="14100"/>
        <pc:sldMkLst>
          <pc:docMk/>
          <pc:sldMk cId="1776331130" sldId="415"/>
        </pc:sldMkLst>
      </pc:sldChg>
      <pc:sldChg chg="addSp modSp new mod">
        <pc:chgData name="Mellany Otárola Saénz" userId="4c8e53cc-73d9-4b85-b701-6273e345e567" providerId="ADAL" clId="{827980CB-8DAD-4D1F-87E9-AE03DEB2C893}" dt="2025-06-10T20:48:31.375" v="331" actId="1076"/>
        <pc:sldMkLst>
          <pc:docMk/>
          <pc:sldMk cId="3555942327" sldId="416"/>
        </pc:sldMkLst>
      </pc:sldChg>
      <pc:sldChg chg="modSp add mod">
        <pc:chgData name="Mellany Otárola Saénz" userId="4c8e53cc-73d9-4b85-b701-6273e345e567" providerId="ADAL" clId="{827980CB-8DAD-4D1F-87E9-AE03DEB2C893}" dt="2025-06-10T20:56:12.311" v="376" actId="20577"/>
        <pc:sldMkLst>
          <pc:docMk/>
          <pc:sldMk cId="806897299" sldId="417"/>
        </pc:sldMkLst>
      </pc:sldChg>
      <pc:sldChg chg="addSp modSp new mod">
        <pc:chgData name="Mellany Otárola Saénz" userId="4c8e53cc-73d9-4b85-b701-6273e345e567" providerId="ADAL" clId="{827980CB-8DAD-4D1F-87E9-AE03DEB2C893}" dt="2025-06-10T20:57:26.861" v="438" actId="20577"/>
        <pc:sldMkLst>
          <pc:docMk/>
          <pc:sldMk cId="2681931869" sldId="418"/>
        </pc:sldMkLst>
      </pc:sldChg>
      <pc:sldChg chg="addSp modSp new mod">
        <pc:chgData name="Mellany Otárola Saénz" userId="4c8e53cc-73d9-4b85-b701-6273e345e567" providerId="ADAL" clId="{827980CB-8DAD-4D1F-87E9-AE03DEB2C893}" dt="2025-06-10T23:02:07.742" v="629"/>
        <pc:sldMkLst>
          <pc:docMk/>
          <pc:sldMk cId="3816103392" sldId="419"/>
        </pc:sldMkLst>
      </pc:sldChg>
      <pc:sldChg chg="addSp modSp new mod">
        <pc:chgData name="Mellany Otárola Saénz" userId="4c8e53cc-73d9-4b85-b701-6273e345e567" providerId="ADAL" clId="{827980CB-8DAD-4D1F-87E9-AE03DEB2C893}" dt="2025-06-10T22:56:18.339" v="482"/>
        <pc:sldMkLst>
          <pc:docMk/>
          <pc:sldMk cId="2053920279" sldId="420"/>
        </pc:sldMkLst>
      </pc:sldChg>
      <pc:sldChg chg="addSp modSp new mod">
        <pc:chgData name="Mellany Otárola Saénz" userId="4c8e53cc-73d9-4b85-b701-6273e345e567" providerId="ADAL" clId="{827980CB-8DAD-4D1F-87E9-AE03DEB2C893}" dt="2025-06-10T23:01:39.500" v="628" actId="12100"/>
        <pc:sldMkLst>
          <pc:docMk/>
          <pc:sldMk cId="3592938673" sldId="421"/>
        </pc:sldMkLst>
      </pc:sldChg>
      <pc:sldChg chg="addSp modSp new mod">
        <pc:chgData name="Mellany Otárola Saénz" userId="4c8e53cc-73d9-4b85-b701-6273e345e567" providerId="ADAL" clId="{827980CB-8DAD-4D1F-87E9-AE03DEB2C893}" dt="2025-06-10T23:02:57.679" v="638" actId="1076"/>
        <pc:sldMkLst>
          <pc:docMk/>
          <pc:sldMk cId="227950501" sldId="42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FFED273-2C42-4C58-95B0-E897328A9F20}" type="doc">
      <dgm:prSet loTypeId="urn:microsoft.com/office/officeart/2005/8/layout/process1" loCatId="process" qsTypeId="urn:microsoft.com/office/officeart/2005/8/quickstyle/simple2" qsCatId="simple" csTypeId="urn:microsoft.com/office/officeart/2005/8/colors/accent1_2" csCatId="accent1" phldr="1"/>
      <dgm:spPr/>
    </dgm:pt>
    <dgm:pt modelId="{41F2B6B0-7976-4CD5-869B-B255ADED03A4}">
      <dgm:prSet phldrT="[Texto]"/>
      <dgm:spPr/>
      <dgm:t>
        <a:bodyPr/>
        <a:lstStyle/>
        <a:p>
          <a:r>
            <a:rPr lang="es-ES" dirty="0"/>
            <a:t>Consta de dos áreas: identificación y control.</a:t>
          </a:r>
          <a:endParaRPr lang="es-CR" dirty="0"/>
        </a:p>
      </dgm:t>
    </dgm:pt>
    <dgm:pt modelId="{507303AB-6D9C-4693-A20B-E8757D265D91}" type="parTrans" cxnId="{68D8A077-F577-4762-81D5-4E80879CA628}">
      <dgm:prSet/>
      <dgm:spPr/>
      <dgm:t>
        <a:bodyPr/>
        <a:lstStyle/>
        <a:p>
          <a:endParaRPr lang="es-CR"/>
        </a:p>
      </dgm:t>
    </dgm:pt>
    <dgm:pt modelId="{A1E1AF2C-BF33-41DA-9638-DC7ED92D03D2}" type="sibTrans" cxnId="{68D8A077-F577-4762-81D5-4E80879CA628}">
      <dgm:prSet/>
      <dgm:spPr/>
      <dgm:t>
        <a:bodyPr/>
        <a:lstStyle/>
        <a:p>
          <a:endParaRPr lang="es-CR"/>
        </a:p>
      </dgm:t>
    </dgm:pt>
    <dgm:pt modelId="{F2544D92-6EAD-4479-BD03-AD137294D75C}">
      <dgm:prSet/>
      <dgm:spPr/>
      <dgm:t>
        <a:bodyPr/>
        <a:lstStyle/>
        <a:p>
          <a:pPr>
            <a:buFont typeface="Symbol" panose="05050102010706020507" pitchFamily="18" charset="2"/>
            <a:buChar char=""/>
          </a:pPr>
          <a:r>
            <a:rPr lang="es-ES"/>
            <a:t>Todos los campos de este apartado son obligatorios.</a:t>
          </a:r>
          <a:endParaRPr lang="es-CR"/>
        </a:p>
      </dgm:t>
    </dgm:pt>
    <dgm:pt modelId="{489112F5-DA06-4A12-B0E9-D4224D639380}" type="parTrans" cxnId="{5C9E51BB-3EA6-4385-AC02-26351C49FC4F}">
      <dgm:prSet/>
      <dgm:spPr/>
      <dgm:t>
        <a:bodyPr/>
        <a:lstStyle/>
        <a:p>
          <a:endParaRPr lang="es-CR"/>
        </a:p>
      </dgm:t>
    </dgm:pt>
    <dgm:pt modelId="{5049D58E-5607-4122-8A1D-A0829D14BDA1}" type="sibTrans" cxnId="{5C9E51BB-3EA6-4385-AC02-26351C49FC4F}">
      <dgm:prSet/>
      <dgm:spPr/>
      <dgm:t>
        <a:bodyPr/>
        <a:lstStyle/>
        <a:p>
          <a:endParaRPr lang="es-CR"/>
        </a:p>
      </dgm:t>
    </dgm:pt>
    <dgm:pt modelId="{3354ADB0-C743-4AD0-B5CE-3F3E4630F1AA}" type="pres">
      <dgm:prSet presAssocID="{3FFED273-2C42-4C58-95B0-E897328A9F20}" presName="Name0" presStyleCnt="0">
        <dgm:presLayoutVars>
          <dgm:dir/>
          <dgm:resizeHandles val="exact"/>
        </dgm:presLayoutVars>
      </dgm:prSet>
      <dgm:spPr/>
    </dgm:pt>
    <dgm:pt modelId="{D069C8B8-FF22-4AC8-B870-56B1785D9A79}" type="pres">
      <dgm:prSet presAssocID="{41F2B6B0-7976-4CD5-869B-B255ADED03A4}" presName="node" presStyleLbl="node1" presStyleIdx="0" presStyleCnt="2">
        <dgm:presLayoutVars>
          <dgm:bulletEnabled val="1"/>
        </dgm:presLayoutVars>
      </dgm:prSet>
      <dgm:spPr/>
    </dgm:pt>
    <dgm:pt modelId="{9A2CF812-9C4B-4E0B-B460-0C77C076411E}" type="pres">
      <dgm:prSet presAssocID="{A1E1AF2C-BF33-41DA-9638-DC7ED92D03D2}" presName="sibTrans" presStyleLbl="sibTrans2D1" presStyleIdx="0" presStyleCnt="1"/>
      <dgm:spPr/>
    </dgm:pt>
    <dgm:pt modelId="{C4514818-3614-456F-B121-5B38C43CF553}" type="pres">
      <dgm:prSet presAssocID="{A1E1AF2C-BF33-41DA-9638-DC7ED92D03D2}" presName="connectorText" presStyleLbl="sibTrans2D1" presStyleIdx="0" presStyleCnt="1"/>
      <dgm:spPr/>
    </dgm:pt>
    <dgm:pt modelId="{7DF012A9-845F-4D7C-854A-B027009E1AFA}" type="pres">
      <dgm:prSet presAssocID="{F2544D92-6EAD-4479-BD03-AD137294D75C}" presName="node" presStyleLbl="node1" presStyleIdx="1" presStyleCnt="2">
        <dgm:presLayoutVars>
          <dgm:bulletEnabled val="1"/>
        </dgm:presLayoutVars>
      </dgm:prSet>
      <dgm:spPr/>
    </dgm:pt>
  </dgm:ptLst>
  <dgm:cxnLst>
    <dgm:cxn modelId="{F55FBB25-61CC-49C5-9D80-EEA0F8466D5F}" type="presOf" srcId="{A1E1AF2C-BF33-41DA-9638-DC7ED92D03D2}" destId="{C4514818-3614-456F-B121-5B38C43CF553}" srcOrd="1" destOrd="0" presId="urn:microsoft.com/office/officeart/2005/8/layout/process1"/>
    <dgm:cxn modelId="{68D8A077-F577-4762-81D5-4E80879CA628}" srcId="{3FFED273-2C42-4C58-95B0-E897328A9F20}" destId="{41F2B6B0-7976-4CD5-869B-B255ADED03A4}" srcOrd="0" destOrd="0" parTransId="{507303AB-6D9C-4693-A20B-E8757D265D91}" sibTransId="{A1E1AF2C-BF33-41DA-9638-DC7ED92D03D2}"/>
    <dgm:cxn modelId="{82874A9C-FAF9-45EB-B9F2-240916154465}" type="presOf" srcId="{41F2B6B0-7976-4CD5-869B-B255ADED03A4}" destId="{D069C8B8-FF22-4AC8-B870-56B1785D9A79}" srcOrd="0" destOrd="0" presId="urn:microsoft.com/office/officeart/2005/8/layout/process1"/>
    <dgm:cxn modelId="{5C9E51BB-3EA6-4385-AC02-26351C49FC4F}" srcId="{3FFED273-2C42-4C58-95B0-E897328A9F20}" destId="{F2544D92-6EAD-4479-BD03-AD137294D75C}" srcOrd="1" destOrd="0" parTransId="{489112F5-DA06-4A12-B0E9-D4224D639380}" sibTransId="{5049D58E-5607-4122-8A1D-A0829D14BDA1}"/>
    <dgm:cxn modelId="{107BE5BE-7B10-484C-AC6F-D6897A886B96}" type="presOf" srcId="{3FFED273-2C42-4C58-95B0-E897328A9F20}" destId="{3354ADB0-C743-4AD0-B5CE-3F3E4630F1AA}" srcOrd="0" destOrd="0" presId="urn:microsoft.com/office/officeart/2005/8/layout/process1"/>
    <dgm:cxn modelId="{DCEB13D4-C022-415D-A1CD-C6DFCA16678C}" type="presOf" srcId="{F2544D92-6EAD-4479-BD03-AD137294D75C}" destId="{7DF012A9-845F-4D7C-854A-B027009E1AFA}" srcOrd="0" destOrd="0" presId="urn:microsoft.com/office/officeart/2005/8/layout/process1"/>
    <dgm:cxn modelId="{5BF43EE7-7BBE-446A-9D52-1ADB3D39A05F}" type="presOf" srcId="{A1E1AF2C-BF33-41DA-9638-DC7ED92D03D2}" destId="{9A2CF812-9C4B-4E0B-B460-0C77C076411E}" srcOrd="0" destOrd="0" presId="urn:microsoft.com/office/officeart/2005/8/layout/process1"/>
    <dgm:cxn modelId="{5632EBB7-A345-4421-826F-03A7F4FDE6F4}" type="presParOf" srcId="{3354ADB0-C743-4AD0-B5CE-3F3E4630F1AA}" destId="{D069C8B8-FF22-4AC8-B870-56B1785D9A79}" srcOrd="0" destOrd="0" presId="urn:microsoft.com/office/officeart/2005/8/layout/process1"/>
    <dgm:cxn modelId="{0484A3F8-4BCE-420A-AFA7-2713530EC0F3}" type="presParOf" srcId="{3354ADB0-C743-4AD0-B5CE-3F3E4630F1AA}" destId="{9A2CF812-9C4B-4E0B-B460-0C77C076411E}" srcOrd="1" destOrd="0" presId="urn:microsoft.com/office/officeart/2005/8/layout/process1"/>
    <dgm:cxn modelId="{FBAEAA1C-4D56-42C4-A23D-6F4B54B68C1D}" type="presParOf" srcId="{9A2CF812-9C4B-4E0B-B460-0C77C076411E}" destId="{C4514818-3614-456F-B121-5B38C43CF553}" srcOrd="0" destOrd="0" presId="urn:microsoft.com/office/officeart/2005/8/layout/process1"/>
    <dgm:cxn modelId="{9704F168-D8F6-4932-B484-602E75650596}" type="presParOf" srcId="{3354ADB0-C743-4AD0-B5CE-3F3E4630F1AA}" destId="{7DF012A9-845F-4D7C-854A-B027009E1AFA}" srcOrd="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1.1. Tipo de institución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06422073-BC22-43A5-8E7D-1DF0E53B3EA9}">
      <dgm:prSet/>
      <dgm:spPr/>
      <dgm:t>
        <a:bodyPr/>
        <a:lstStyle/>
        <a:p>
          <a:pPr>
            <a:buNone/>
          </a:pPr>
          <a:r>
            <a:rPr lang="es-CR" dirty="0"/>
            <a:t>Indicar si la descripción es de una función o de una de sus divisiones (subfunción, proceso, actividad), de acuerdo con la terminología nacional o internacional y la normativa costarricense. </a:t>
          </a:r>
        </a:p>
      </dgm:t>
    </dgm:pt>
    <dgm:pt modelId="{62DA0072-E1B2-4E6A-806E-A719DDDB137C}" type="parTrans" cxnId="{2AD98C62-CE25-4C76-B936-857A6FB490CC}">
      <dgm:prSet/>
      <dgm:spPr/>
      <dgm:t>
        <a:bodyPr/>
        <a:lstStyle/>
        <a:p>
          <a:endParaRPr lang="es-CR"/>
        </a:p>
      </dgm:t>
    </dgm:pt>
    <dgm:pt modelId="{DA837A7B-A614-4F25-BC30-9CCF639D6BC8}" type="sibTrans" cxnId="{2AD98C62-CE25-4C76-B936-857A6FB490CC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05C09268-8481-4626-A624-26D785D15178}" type="pres">
      <dgm:prSet presAssocID="{06422073-BC22-43A5-8E7D-1DF0E53B3EA9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2AD98C62-CE25-4C76-B936-857A6FB490CC}" srcId="{E70C63A0-6073-4F49-A1FF-D99892FCC414}" destId="{06422073-BC22-43A5-8E7D-1DF0E53B3EA9}" srcOrd="0" destOrd="0" parTransId="{62DA0072-E1B2-4E6A-806E-A719DDDB137C}" sibTransId="{DA837A7B-A614-4F25-BC30-9CCF639D6BC8}"/>
    <dgm:cxn modelId="{06E59E51-82EA-4E65-80A2-43F39BFA5EB9}" type="presOf" srcId="{06422073-BC22-43A5-8E7D-1DF0E53B3EA9}" destId="{05C09268-8481-4626-A624-26D785D15178}" srcOrd="0" destOrd="0" presId="urn:microsoft.com/office/officeart/2005/8/layout/target2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0192E296-DE0E-4CB5-9B80-5146E5E45299}" type="presParOf" srcId="{64845CBA-392F-4154-9599-3790CF819A5B}" destId="{05C09268-8481-4626-A624-26D785D15178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1.2. Forma(s) autorizada(s) del nombre de la función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2642C2F7-C6F0-456B-B0B6-F43D60935233}">
      <dgm:prSet/>
      <dgm:spPr/>
      <dgm:t>
        <a:bodyPr/>
        <a:lstStyle/>
        <a:p>
          <a:pPr>
            <a:buNone/>
          </a:pPr>
          <a:r>
            <a:rPr lang="es-CR" dirty="0"/>
            <a:t>Se debe normalizar el nombre de la función utilizando el ámbito administrativo de la función, el nombre de la institución en la que se realiza la función y alguna otra característica que identifique plenamente la función respectiva. </a:t>
          </a:r>
        </a:p>
      </dgm:t>
    </dgm:pt>
    <dgm:pt modelId="{2B4EA671-53AC-4544-935E-0E4A08D83C48}" type="parTrans" cxnId="{26D7CCE9-81F1-42B5-91F5-8B04C13411C5}">
      <dgm:prSet/>
      <dgm:spPr/>
      <dgm:t>
        <a:bodyPr/>
        <a:lstStyle/>
        <a:p>
          <a:endParaRPr lang="es-CR"/>
        </a:p>
      </dgm:t>
    </dgm:pt>
    <dgm:pt modelId="{B5229D99-36E5-404A-BA6D-90492A0758CF}" type="sibTrans" cxnId="{26D7CCE9-81F1-42B5-91F5-8B04C13411C5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1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77DD7D66-81E7-4BBA-8E9A-043EE10E6967}" type="pres">
      <dgm:prSet presAssocID="{2642C2F7-C6F0-456B-B0B6-F43D60935233}" presName="oChild" presStyleLbl="fgAcc1" presStyleIdx="0" presStyleCnt="1">
        <dgm:presLayoutVars>
          <dgm:bulletEnabled val="1"/>
        </dgm:presLayoutVars>
      </dgm:prSet>
      <dgm:spPr/>
    </dgm:pt>
  </dgm:ptLst>
  <dgm:cxnLst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292579AB-342D-4683-BFDB-34A06D98B105}" type="presOf" srcId="{2642C2F7-C6F0-456B-B0B6-F43D60935233}" destId="{77DD7D66-81E7-4BBA-8E9A-043EE10E6967}" srcOrd="0" destOrd="0" presId="urn:microsoft.com/office/officeart/2005/8/layout/target2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26D7CCE9-81F1-42B5-91F5-8B04C13411C5}" srcId="{E70C63A0-6073-4F49-A1FF-D99892FCC414}" destId="{2642C2F7-C6F0-456B-B0B6-F43D60935233}" srcOrd="0" destOrd="0" parTransId="{2B4EA671-53AC-4544-935E-0E4A08D83C48}" sibTransId="{B5229D99-36E5-404A-BA6D-90492A0758CF}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59E09DE2-9188-45B1-959F-31603F0908DF}" type="presParOf" srcId="{64845CBA-392F-4154-9599-3790CF819A5B}" destId="{77DD7D66-81E7-4BBA-8E9A-043EE10E6967}" srcOrd="0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CFA24BB-A659-4E21-AFE9-7BBE808A9380}" type="doc">
      <dgm:prSet loTypeId="urn:microsoft.com/office/officeart/2005/8/layout/target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CR"/>
        </a:p>
      </dgm:t>
    </dgm:pt>
    <dgm:pt modelId="{E70C63A0-6073-4F49-A1FF-D99892FCC414}">
      <dgm:prSet phldrT="[Texto]"/>
      <dgm:spPr/>
      <dgm:t>
        <a:bodyPr/>
        <a:lstStyle/>
        <a:p>
          <a:r>
            <a:rPr lang="es-ES" b="1" dirty="0"/>
            <a:t>2.1. Identificador del registro de autoridad (obligatorio)</a:t>
          </a:r>
          <a:endParaRPr lang="es-CR" dirty="0"/>
        </a:p>
      </dgm:t>
    </dgm:pt>
    <dgm:pt modelId="{A1B2E7FB-8400-4B67-8A4F-C1688EFA8CF4}" type="parTrans" cxnId="{109E6E97-EEBA-4F8D-BDF2-D797F1582D3F}">
      <dgm:prSet/>
      <dgm:spPr/>
      <dgm:t>
        <a:bodyPr/>
        <a:lstStyle/>
        <a:p>
          <a:endParaRPr lang="es-CR"/>
        </a:p>
      </dgm:t>
    </dgm:pt>
    <dgm:pt modelId="{10044361-ADC4-4F6C-AAEE-6AE618623B69}" type="sibTrans" cxnId="{109E6E97-EEBA-4F8D-BDF2-D797F1582D3F}">
      <dgm:prSet/>
      <dgm:spPr/>
      <dgm:t>
        <a:bodyPr/>
        <a:lstStyle/>
        <a:p>
          <a:endParaRPr lang="es-CR"/>
        </a:p>
      </dgm:t>
    </dgm:pt>
    <dgm:pt modelId="{7E3C5F99-12C8-4E8A-B4ED-E3288B94BF93}">
      <dgm:prSet/>
      <dgm:spPr/>
      <dgm:t>
        <a:bodyPr/>
        <a:lstStyle/>
        <a:p>
          <a:pPr>
            <a:buNone/>
          </a:pPr>
          <a:r>
            <a:rPr lang="es-CR" dirty="0"/>
            <a:t>Establecer un código unívoco de la descripción de la función dentro de cada institución, el cual debe estar conformado de la siguiente manera: </a:t>
          </a:r>
        </a:p>
      </dgm:t>
    </dgm:pt>
    <dgm:pt modelId="{C2C93A7B-648B-4601-B92F-3E88142AB412}" type="parTrans" cxnId="{947858B5-01A5-4718-AC56-ACF864AC578B}">
      <dgm:prSet/>
      <dgm:spPr/>
      <dgm:t>
        <a:bodyPr/>
        <a:lstStyle/>
        <a:p>
          <a:endParaRPr lang="es-CR"/>
        </a:p>
      </dgm:t>
    </dgm:pt>
    <dgm:pt modelId="{CF45203B-17D4-4053-9893-D169633C500C}" type="sibTrans" cxnId="{947858B5-01A5-4718-AC56-ACF864AC578B}">
      <dgm:prSet/>
      <dgm:spPr/>
      <dgm:t>
        <a:bodyPr/>
        <a:lstStyle/>
        <a:p>
          <a:endParaRPr lang="es-CR"/>
        </a:p>
      </dgm:t>
    </dgm:pt>
    <dgm:pt modelId="{3E952E1C-A5F2-4C4B-B1A7-14B300CD55C2}">
      <dgm:prSet/>
      <dgm:spPr/>
      <dgm:t>
        <a:bodyPr/>
        <a:lstStyle/>
        <a:p>
          <a:pPr>
            <a:buFont typeface="+mj-lt"/>
            <a:buAutoNum type="alphaLcParenR"/>
          </a:pPr>
          <a:r>
            <a:rPr lang="es-CR" dirty="0"/>
            <a:t>Código del país, en el caso de Costa Rica se indicará: 506.</a:t>
          </a:r>
        </a:p>
      </dgm:t>
    </dgm:pt>
    <dgm:pt modelId="{F00C1EAA-FE98-48DE-AE2F-EA3573C954A8}" type="parTrans" cxnId="{7717E5E3-2237-444C-9D62-A933B285F42B}">
      <dgm:prSet/>
      <dgm:spPr/>
      <dgm:t>
        <a:bodyPr/>
        <a:lstStyle/>
        <a:p>
          <a:endParaRPr lang="es-CR"/>
        </a:p>
      </dgm:t>
    </dgm:pt>
    <dgm:pt modelId="{DCAF9750-4DD7-42CC-B880-8458B1A56232}" type="sibTrans" cxnId="{7717E5E3-2237-444C-9D62-A933B285F42B}">
      <dgm:prSet/>
      <dgm:spPr/>
      <dgm:t>
        <a:bodyPr/>
        <a:lstStyle/>
        <a:p>
          <a:endParaRPr lang="es-CR"/>
        </a:p>
      </dgm:t>
    </dgm:pt>
    <dgm:pt modelId="{3784C7BD-2F19-4DEE-883C-F7713331363C}">
      <dgm:prSet/>
      <dgm:spPr/>
      <dgm:t>
        <a:bodyPr/>
        <a:lstStyle/>
        <a:p>
          <a:pPr>
            <a:buFont typeface="+mj-lt"/>
            <a:buAutoNum type="alphaLcParenR"/>
          </a:pPr>
          <a:r>
            <a:rPr lang="es-CR" dirty="0"/>
            <a:t>Código de la institución, familia y persona. </a:t>
          </a:r>
          <a:r>
            <a:rPr lang="es-ES" dirty="0"/>
            <a:t>Ver catálogo anexo: “Código de las instituciones”</a:t>
          </a:r>
          <a:endParaRPr lang="es-CR" dirty="0"/>
        </a:p>
      </dgm:t>
    </dgm:pt>
    <dgm:pt modelId="{65AB53ED-7E7E-44FB-9D0C-DFCB4CFCD410}" type="parTrans" cxnId="{7C93480D-4D61-4C51-A81B-13059DE1E5D2}">
      <dgm:prSet/>
      <dgm:spPr/>
      <dgm:t>
        <a:bodyPr/>
        <a:lstStyle/>
        <a:p>
          <a:endParaRPr lang="es-CR"/>
        </a:p>
      </dgm:t>
    </dgm:pt>
    <dgm:pt modelId="{EA2C8CE6-41F0-40F0-8230-1E8B2AB8CCAB}" type="sibTrans" cxnId="{7C93480D-4D61-4C51-A81B-13059DE1E5D2}">
      <dgm:prSet/>
      <dgm:spPr/>
      <dgm:t>
        <a:bodyPr/>
        <a:lstStyle/>
        <a:p>
          <a:endParaRPr lang="es-CR"/>
        </a:p>
      </dgm:t>
    </dgm:pt>
    <dgm:pt modelId="{D576E753-7020-4746-9EC8-33D251F9F078}">
      <dgm:prSet/>
      <dgm:spPr/>
      <dgm:t>
        <a:bodyPr/>
        <a:lstStyle/>
        <a:p>
          <a:pPr>
            <a:buFont typeface="+mj-lt"/>
            <a:buAutoNum type="alphaLcParenR"/>
          </a:pPr>
          <a:r>
            <a:rPr lang="es-CR" dirty="0"/>
            <a:t>Código del archivo central (utilizar el código AC).</a:t>
          </a:r>
        </a:p>
      </dgm:t>
    </dgm:pt>
    <dgm:pt modelId="{F80A6584-20F5-4CFB-93E2-D3FCB2BB08F1}" type="parTrans" cxnId="{369B7685-406A-4B4E-A323-6E530A7A41EF}">
      <dgm:prSet/>
      <dgm:spPr/>
      <dgm:t>
        <a:bodyPr/>
        <a:lstStyle/>
        <a:p>
          <a:endParaRPr lang="es-CR"/>
        </a:p>
      </dgm:t>
    </dgm:pt>
    <dgm:pt modelId="{8C349D8B-3AB8-498C-9937-D1F88751D705}" type="sibTrans" cxnId="{369B7685-406A-4B4E-A323-6E530A7A41EF}">
      <dgm:prSet/>
      <dgm:spPr/>
      <dgm:t>
        <a:bodyPr/>
        <a:lstStyle/>
        <a:p>
          <a:endParaRPr lang="es-CR"/>
        </a:p>
      </dgm:t>
    </dgm:pt>
    <dgm:pt modelId="{1DEE19E9-3963-4E47-A85C-4F22A1DDFA28}">
      <dgm:prSet/>
      <dgm:spPr/>
      <dgm:t>
        <a:bodyPr/>
        <a:lstStyle/>
        <a:p>
          <a:pPr>
            <a:buFont typeface="+mj-lt"/>
            <a:buAutoNum type="alphaLcParenR"/>
          </a:pPr>
          <a:r>
            <a:rPr lang="es-CR"/>
            <a:t>Identificar la función que se está describiendo. El código de la función debe establecerlo cada Archivo Central o Institucional.</a:t>
          </a:r>
          <a:endParaRPr lang="es-CR" dirty="0"/>
        </a:p>
      </dgm:t>
    </dgm:pt>
    <dgm:pt modelId="{94EB78EC-996D-4E26-92D1-4A1C76E73482}" type="parTrans" cxnId="{2DA5C01B-6F0E-4335-964F-6B915995A25E}">
      <dgm:prSet/>
      <dgm:spPr/>
      <dgm:t>
        <a:bodyPr/>
        <a:lstStyle/>
        <a:p>
          <a:endParaRPr lang="es-CR"/>
        </a:p>
      </dgm:t>
    </dgm:pt>
    <dgm:pt modelId="{91F754FB-95ED-4ACA-BE17-CC79D208AF7D}" type="sibTrans" cxnId="{2DA5C01B-6F0E-4335-964F-6B915995A25E}">
      <dgm:prSet/>
      <dgm:spPr/>
      <dgm:t>
        <a:bodyPr/>
        <a:lstStyle/>
        <a:p>
          <a:endParaRPr lang="es-CR"/>
        </a:p>
      </dgm:t>
    </dgm:pt>
    <dgm:pt modelId="{DB9DBCF8-79A7-40D3-AA78-2F4A34FC1811}">
      <dgm:prSet/>
      <dgm:spPr/>
      <dgm:t>
        <a:bodyPr/>
        <a:lstStyle/>
        <a:p>
          <a:pPr>
            <a:buFont typeface="+mj-lt"/>
            <a:buAutoNum type="alphaLcParenR"/>
          </a:pPr>
          <a:r>
            <a:rPr lang="es-CR"/>
            <a:t>Número consecutivo de la descripción de la función dado por cada Archivo Central (compuesto por tres dígitos).</a:t>
          </a:r>
        </a:p>
      </dgm:t>
    </dgm:pt>
    <dgm:pt modelId="{9B1A1B83-2996-4FE2-9510-0A5B6B0EAA29}" type="parTrans" cxnId="{C51D9E8E-159A-4A23-8CD5-08E359764EF0}">
      <dgm:prSet/>
      <dgm:spPr/>
      <dgm:t>
        <a:bodyPr/>
        <a:lstStyle/>
        <a:p>
          <a:endParaRPr lang="es-CR"/>
        </a:p>
      </dgm:t>
    </dgm:pt>
    <dgm:pt modelId="{CA997BD1-C8D3-423B-927A-090B9FE46A4D}" type="sibTrans" cxnId="{C51D9E8E-159A-4A23-8CD5-08E359764EF0}">
      <dgm:prSet/>
      <dgm:spPr/>
      <dgm:t>
        <a:bodyPr/>
        <a:lstStyle/>
        <a:p>
          <a:endParaRPr lang="es-CR"/>
        </a:p>
      </dgm:t>
    </dgm:pt>
    <dgm:pt modelId="{076DFECE-CE72-4A51-8B56-A7E6B911F18D}" type="pres">
      <dgm:prSet presAssocID="{BCFA24BB-A659-4E21-AFE9-7BBE808A9380}" presName="Name0" presStyleCnt="0">
        <dgm:presLayoutVars>
          <dgm:chMax val="3"/>
          <dgm:chPref val="1"/>
          <dgm:dir/>
          <dgm:animLvl val="lvl"/>
          <dgm:resizeHandles/>
        </dgm:presLayoutVars>
      </dgm:prSet>
      <dgm:spPr/>
    </dgm:pt>
    <dgm:pt modelId="{6569DDD6-EC16-4A06-B57D-AF4D2B3E297B}" type="pres">
      <dgm:prSet presAssocID="{BCFA24BB-A659-4E21-AFE9-7BBE808A9380}" presName="outerBox" presStyleCnt="0"/>
      <dgm:spPr/>
    </dgm:pt>
    <dgm:pt modelId="{5929D920-3A64-4195-B555-144846C3BD65}" type="pres">
      <dgm:prSet presAssocID="{BCFA24BB-A659-4E21-AFE9-7BBE808A9380}" presName="outerBoxParent" presStyleLbl="node1" presStyleIdx="0" presStyleCnt="2"/>
      <dgm:spPr/>
    </dgm:pt>
    <dgm:pt modelId="{64845CBA-392F-4154-9599-3790CF819A5B}" type="pres">
      <dgm:prSet presAssocID="{BCFA24BB-A659-4E21-AFE9-7BBE808A9380}" presName="outerBoxChildren" presStyleCnt="0"/>
      <dgm:spPr/>
    </dgm:pt>
    <dgm:pt modelId="{D08A6271-5280-4FC6-AE74-B166F2A10719}" type="pres">
      <dgm:prSet presAssocID="{BCFA24BB-A659-4E21-AFE9-7BBE808A9380}" presName="middleBox" presStyleCnt="0"/>
      <dgm:spPr/>
    </dgm:pt>
    <dgm:pt modelId="{7EEE9B34-F86A-4C21-A49C-8C58FB62A930}" type="pres">
      <dgm:prSet presAssocID="{BCFA24BB-A659-4E21-AFE9-7BBE808A9380}" presName="middleBoxParent" presStyleLbl="node1" presStyleIdx="1" presStyleCnt="2"/>
      <dgm:spPr/>
    </dgm:pt>
    <dgm:pt modelId="{EDD0C308-61C4-43BD-89CC-3706EDB5C6A7}" type="pres">
      <dgm:prSet presAssocID="{BCFA24BB-A659-4E21-AFE9-7BBE808A9380}" presName="middleBoxChildren" presStyleCnt="0"/>
      <dgm:spPr/>
    </dgm:pt>
    <dgm:pt modelId="{A7F8E558-0737-4C39-90F3-5B7CB1EA9C0F}" type="pres">
      <dgm:prSet presAssocID="{3E952E1C-A5F2-4C4B-B1A7-14B300CD55C2}" presName="mChild" presStyleLbl="fgAcc1" presStyleIdx="0" presStyleCnt="5">
        <dgm:presLayoutVars>
          <dgm:bulletEnabled val="1"/>
        </dgm:presLayoutVars>
      </dgm:prSet>
      <dgm:spPr/>
    </dgm:pt>
    <dgm:pt modelId="{4B1BCA99-2C93-4239-92E4-3761DC11715F}" type="pres">
      <dgm:prSet presAssocID="{DCAF9750-4DD7-42CC-B880-8458B1A56232}" presName="middleSibTrans" presStyleCnt="0"/>
      <dgm:spPr/>
    </dgm:pt>
    <dgm:pt modelId="{AC69E8AF-3F3C-4A61-9F60-7A3DAD119432}" type="pres">
      <dgm:prSet presAssocID="{3784C7BD-2F19-4DEE-883C-F7713331363C}" presName="mChild" presStyleLbl="fgAcc1" presStyleIdx="1" presStyleCnt="5">
        <dgm:presLayoutVars>
          <dgm:bulletEnabled val="1"/>
        </dgm:presLayoutVars>
      </dgm:prSet>
      <dgm:spPr/>
    </dgm:pt>
    <dgm:pt modelId="{074227B3-9053-42F4-9BAA-A4A630F1FD6B}" type="pres">
      <dgm:prSet presAssocID="{EA2C8CE6-41F0-40F0-8230-1E8B2AB8CCAB}" presName="middleSibTrans" presStyleCnt="0"/>
      <dgm:spPr/>
    </dgm:pt>
    <dgm:pt modelId="{FE60F175-3DCB-4E32-AFB1-493FE87A358B}" type="pres">
      <dgm:prSet presAssocID="{D576E753-7020-4746-9EC8-33D251F9F078}" presName="mChild" presStyleLbl="fgAcc1" presStyleIdx="2" presStyleCnt="5">
        <dgm:presLayoutVars>
          <dgm:bulletEnabled val="1"/>
        </dgm:presLayoutVars>
      </dgm:prSet>
      <dgm:spPr/>
    </dgm:pt>
    <dgm:pt modelId="{15B50C15-1424-43BD-8374-957728AB12C1}" type="pres">
      <dgm:prSet presAssocID="{8C349D8B-3AB8-498C-9937-D1F88751D705}" presName="middleSibTrans" presStyleCnt="0"/>
      <dgm:spPr/>
    </dgm:pt>
    <dgm:pt modelId="{427DB86A-3E9C-46E8-B87D-ED3D1F2DD840}" type="pres">
      <dgm:prSet presAssocID="{1DEE19E9-3963-4E47-A85C-4F22A1DDFA28}" presName="mChild" presStyleLbl="fgAcc1" presStyleIdx="3" presStyleCnt="5">
        <dgm:presLayoutVars>
          <dgm:bulletEnabled val="1"/>
        </dgm:presLayoutVars>
      </dgm:prSet>
      <dgm:spPr/>
    </dgm:pt>
    <dgm:pt modelId="{381F7D25-C969-40C7-B162-9F3A8E0A7AC7}" type="pres">
      <dgm:prSet presAssocID="{91F754FB-95ED-4ACA-BE17-CC79D208AF7D}" presName="middleSibTrans" presStyleCnt="0"/>
      <dgm:spPr/>
    </dgm:pt>
    <dgm:pt modelId="{CA508227-A7C3-474A-845B-A650AD8AF82F}" type="pres">
      <dgm:prSet presAssocID="{DB9DBCF8-79A7-40D3-AA78-2F4A34FC1811}" presName="mChild" presStyleLbl="fgAcc1" presStyleIdx="4" presStyleCnt="5">
        <dgm:presLayoutVars>
          <dgm:bulletEnabled val="1"/>
        </dgm:presLayoutVars>
      </dgm:prSet>
      <dgm:spPr/>
    </dgm:pt>
  </dgm:ptLst>
  <dgm:cxnLst>
    <dgm:cxn modelId="{7C93480D-4D61-4C51-A81B-13059DE1E5D2}" srcId="{7E3C5F99-12C8-4E8A-B4ED-E3288B94BF93}" destId="{3784C7BD-2F19-4DEE-883C-F7713331363C}" srcOrd="1" destOrd="0" parTransId="{65AB53ED-7E7E-44FB-9D0C-DFCB4CFCD410}" sibTransId="{EA2C8CE6-41F0-40F0-8230-1E8B2AB8CCAB}"/>
    <dgm:cxn modelId="{2DA5C01B-6F0E-4335-964F-6B915995A25E}" srcId="{7E3C5F99-12C8-4E8A-B4ED-E3288B94BF93}" destId="{1DEE19E9-3963-4E47-A85C-4F22A1DDFA28}" srcOrd="3" destOrd="0" parTransId="{94EB78EC-996D-4E26-92D1-4A1C76E73482}" sibTransId="{91F754FB-95ED-4ACA-BE17-CC79D208AF7D}"/>
    <dgm:cxn modelId="{CC8B101E-9E94-408D-848E-118FC51A9B75}" type="presOf" srcId="{3784C7BD-2F19-4DEE-883C-F7713331363C}" destId="{AC69E8AF-3F3C-4A61-9F60-7A3DAD119432}" srcOrd="0" destOrd="0" presId="urn:microsoft.com/office/officeart/2005/8/layout/target2"/>
    <dgm:cxn modelId="{1BD7E522-FD0D-4A4A-9F28-C8246F15C477}" type="presOf" srcId="{D576E753-7020-4746-9EC8-33D251F9F078}" destId="{FE60F175-3DCB-4E32-AFB1-493FE87A358B}" srcOrd="0" destOrd="0" presId="urn:microsoft.com/office/officeart/2005/8/layout/target2"/>
    <dgm:cxn modelId="{EA962A65-702A-46CC-A478-9FEF33FA23EC}" type="presOf" srcId="{7E3C5F99-12C8-4E8A-B4ED-E3288B94BF93}" destId="{7EEE9B34-F86A-4C21-A49C-8C58FB62A930}" srcOrd="0" destOrd="0" presId="urn:microsoft.com/office/officeart/2005/8/layout/target2"/>
    <dgm:cxn modelId="{CC643D7B-4F02-4293-8175-2E7287B8F7C7}" type="presOf" srcId="{E70C63A0-6073-4F49-A1FF-D99892FCC414}" destId="{5929D920-3A64-4195-B555-144846C3BD65}" srcOrd="0" destOrd="0" presId="urn:microsoft.com/office/officeart/2005/8/layout/target2"/>
    <dgm:cxn modelId="{369B7685-406A-4B4E-A323-6E530A7A41EF}" srcId="{7E3C5F99-12C8-4E8A-B4ED-E3288B94BF93}" destId="{D576E753-7020-4746-9EC8-33D251F9F078}" srcOrd="2" destOrd="0" parTransId="{F80A6584-20F5-4CFB-93E2-D3FCB2BB08F1}" sibTransId="{8C349D8B-3AB8-498C-9937-D1F88751D705}"/>
    <dgm:cxn modelId="{C51D9E8E-159A-4A23-8CD5-08E359764EF0}" srcId="{7E3C5F99-12C8-4E8A-B4ED-E3288B94BF93}" destId="{DB9DBCF8-79A7-40D3-AA78-2F4A34FC1811}" srcOrd="4" destOrd="0" parTransId="{9B1A1B83-2996-4FE2-9510-0A5B6B0EAA29}" sibTransId="{CA997BD1-C8D3-423B-927A-090B9FE46A4D}"/>
    <dgm:cxn modelId="{109E6E97-EEBA-4F8D-BDF2-D797F1582D3F}" srcId="{BCFA24BB-A659-4E21-AFE9-7BBE808A9380}" destId="{E70C63A0-6073-4F49-A1FF-D99892FCC414}" srcOrd="0" destOrd="0" parTransId="{A1B2E7FB-8400-4B67-8A4F-C1688EFA8CF4}" sibTransId="{10044361-ADC4-4F6C-AAEE-6AE618623B69}"/>
    <dgm:cxn modelId="{43D12DB0-DE24-4232-A1C1-000B3AF950C4}" type="presOf" srcId="{3E952E1C-A5F2-4C4B-B1A7-14B300CD55C2}" destId="{A7F8E558-0737-4C39-90F3-5B7CB1EA9C0F}" srcOrd="0" destOrd="0" presId="urn:microsoft.com/office/officeart/2005/8/layout/target2"/>
    <dgm:cxn modelId="{947858B5-01A5-4718-AC56-ACF864AC578B}" srcId="{BCFA24BB-A659-4E21-AFE9-7BBE808A9380}" destId="{7E3C5F99-12C8-4E8A-B4ED-E3288B94BF93}" srcOrd="1" destOrd="0" parTransId="{C2C93A7B-648B-4601-B92F-3E88142AB412}" sibTransId="{CF45203B-17D4-4053-9893-D169633C500C}"/>
    <dgm:cxn modelId="{E6975EBD-19ED-4E6E-9B0A-33BAAB3193E8}" type="presOf" srcId="{BCFA24BB-A659-4E21-AFE9-7BBE808A9380}" destId="{076DFECE-CE72-4A51-8B56-A7E6B911F18D}" srcOrd="0" destOrd="0" presId="urn:microsoft.com/office/officeart/2005/8/layout/target2"/>
    <dgm:cxn modelId="{084D3CC0-F157-4432-B02F-28E9A021C6E6}" type="presOf" srcId="{1DEE19E9-3963-4E47-A85C-4F22A1DDFA28}" destId="{427DB86A-3E9C-46E8-B87D-ED3D1F2DD840}" srcOrd="0" destOrd="0" presId="urn:microsoft.com/office/officeart/2005/8/layout/target2"/>
    <dgm:cxn modelId="{7717E5E3-2237-444C-9D62-A933B285F42B}" srcId="{7E3C5F99-12C8-4E8A-B4ED-E3288B94BF93}" destId="{3E952E1C-A5F2-4C4B-B1A7-14B300CD55C2}" srcOrd="0" destOrd="0" parTransId="{F00C1EAA-FE98-48DE-AE2F-EA3573C954A8}" sibTransId="{DCAF9750-4DD7-42CC-B880-8458B1A56232}"/>
    <dgm:cxn modelId="{3D7B87EE-B1E7-4D7B-9737-A45331AA866B}" type="presOf" srcId="{DB9DBCF8-79A7-40D3-AA78-2F4A34FC1811}" destId="{CA508227-A7C3-474A-845B-A650AD8AF82F}" srcOrd="0" destOrd="0" presId="urn:microsoft.com/office/officeart/2005/8/layout/target2"/>
    <dgm:cxn modelId="{7AF7C9E6-592C-4A33-A9D2-43F062299A32}" type="presParOf" srcId="{076DFECE-CE72-4A51-8B56-A7E6B911F18D}" destId="{6569DDD6-EC16-4A06-B57D-AF4D2B3E297B}" srcOrd="0" destOrd="0" presId="urn:microsoft.com/office/officeart/2005/8/layout/target2"/>
    <dgm:cxn modelId="{D9598568-08CF-4692-89E5-A1691EBFDB1D}" type="presParOf" srcId="{6569DDD6-EC16-4A06-B57D-AF4D2B3E297B}" destId="{5929D920-3A64-4195-B555-144846C3BD65}" srcOrd="0" destOrd="0" presId="urn:microsoft.com/office/officeart/2005/8/layout/target2"/>
    <dgm:cxn modelId="{67466744-FDF3-4990-84E7-0F66B501CE62}" type="presParOf" srcId="{6569DDD6-EC16-4A06-B57D-AF4D2B3E297B}" destId="{64845CBA-392F-4154-9599-3790CF819A5B}" srcOrd="1" destOrd="0" presId="urn:microsoft.com/office/officeart/2005/8/layout/target2"/>
    <dgm:cxn modelId="{0A694DC6-3702-41D9-A12E-EC26BBA835DD}" type="presParOf" srcId="{076DFECE-CE72-4A51-8B56-A7E6B911F18D}" destId="{D08A6271-5280-4FC6-AE74-B166F2A10719}" srcOrd="1" destOrd="0" presId="urn:microsoft.com/office/officeart/2005/8/layout/target2"/>
    <dgm:cxn modelId="{5677E512-7768-4629-8457-7A4D848DFEE6}" type="presParOf" srcId="{D08A6271-5280-4FC6-AE74-B166F2A10719}" destId="{7EEE9B34-F86A-4C21-A49C-8C58FB62A930}" srcOrd="0" destOrd="0" presId="urn:microsoft.com/office/officeart/2005/8/layout/target2"/>
    <dgm:cxn modelId="{7F3271C5-A4CA-45B8-8255-B44B09C69233}" type="presParOf" srcId="{D08A6271-5280-4FC6-AE74-B166F2A10719}" destId="{EDD0C308-61C4-43BD-89CC-3706EDB5C6A7}" srcOrd="1" destOrd="0" presId="urn:microsoft.com/office/officeart/2005/8/layout/target2"/>
    <dgm:cxn modelId="{48D8878C-2010-4D1F-A178-09169EFADB7B}" type="presParOf" srcId="{EDD0C308-61C4-43BD-89CC-3706EDB5C6A7}" destId="{A7F8E558-0737-4C39-90F3-5B7CB1EA9C0F}" srcOrd="0" destOrd="0" presId="urn:microsoft.com/office/officeart/2005/8/layout/target2"/>
    <dgm:cxn modelId="{C76A07BD-D6D2-4C75-BFC3-79CF6AEF0B26}" type="presParOf" srcId="{EDD0C308-61C4-43BD-89CC-3706EDB5C6A7}" destId="{4B1BCA99-2C93-4239-92E4-3761DC11715F}" srcOrd="1" destOrd="0" presId="urn:microsoft.com/office/officeart/2005/8/layout/target2"/>
    <dgm:cxn modelId="{98215E21-3087-4BA4-BBB9-429C346CBE74}" type="presParOf" srcId="{EDD0C308-61C4-43BD-89CC-3706EDB5C6A7}" destId="{AC69E8AF-3F3C-4A61-9F60-7A3DAD119432}" srcOrd="2" destOrd="0" presId="urn:microsoft.com/office/officeart/2005/8/layout/target2"/>
    <dgm:cxn modelId="{E20F7CCB-09C6-42DA-AD49-FDDB1A41C73B}" type="presParOf" srcId="{EDD0C308-61C4-43BD-89CC-3706EDB5C6A7}" destId="{074227B3-9053-42F4-9BAA-A4A630F1FD6B}" srcOrd="3" destOrd="0" presId="urn:microsoft.com/office/officeart/2005/8/layout/target2"/>
    <dgm:cxn modelId="{4C92CB44-7B35-4F58-ADB5-FF6730005C0A}" type="presParOf" srcId="{EDD0C308-61C4-43BD-89CC-3706EDB5C6A7}" destId="{FE60F175-3DCB-4E32-AFB1-493FE87A358B}" srcOrd="4" destOrd="0" presId="urn:microsoft.com/office/officeart/2005/8/layout/target2"/>
    <dgm:cxn modelId="{D6EF8D0B-360F-4BDA-BECE-46AADEB86963}" type="presParOf" srcId="{EDD0C308-61C4-43BD-89CC-3706EDB5C6A7}" destId="{15B50C15-1424-43BD-8374-957728AB12C1}" srcOrd="5" destOrd="0" presId="urn:microsoft.com/office/officeart/2005/8/layout/target2"/>
    <dgm:cxn modelId="{6039BFB9-DFEF-4B00-B989-D1EE89561FDF}" type="presParOf" srcId="{EDD0C308-61C4-43BD-89CC-3706EDB5C6A7}" destId="{427DB86A-3E9C-46E8-B87D-ED3D1F2DD840}" srcOrd="6" destOrd="0" presId="urn:microsoft.com/office/officeart/2005/8/layout/target2"/>
    <dgm:cxn modelId="{3849CB1C-F0B3-40A5-9AB8-4875280EF247}" type="presParOf" srcId="{EDD0C308-61C4-43BD-89CC-3706EDB5C6A7}" destId="{381F7D25-C969-40C7-B162-9F3A8E0A7AC7}" srcOrd="7" destOrd="0" presId="urn:microsoft.com/office/officeart/2005/8/layout/target2"/>
    <dgm:cxn modelId="{49D18E97-C065-41DA-A048-3BBA88E062C3}" type="presParOf" srcId="{EDD0C308-61C4-43BD-89CC-3706EDB5C6A7}" destId="{CA508227-A7C3-474A-845B-A650AD8AF82F}" srcOrd="8" destOrd="0" presId="urn:microsoft.com/office/officeart/2005/8/layout/targe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69C8B8-FF22-4AC8-B870-56B1785D9A79}">
      <dsp:nvSpPr>
        <dsp:cNvPr id="0" name=""/>
        <dsp:cNvSpPr/>
      </dsp:nvSpPr>
      <dsp:spPr>
        <a:xfrm>
          <a:off x="1532" y="1209705"/>
          <a:ext cx="3267796" cy="19606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900" kern="1200" dirty="0"/>
            <a:t>Consta de dos áreas: identificación y control.</a:t>
          </a:r>
          <a:endParaRPr lang="es-CR" sz="2900" kern="1200" dirty="0"/>
        </a:p>
      </dsp:txBody>
      <dsp:txXfrm>
        <a:off x="58958" y="1267131"/>
        <a:ext cx="3152944" cy="1845825"/>
      </dsp:txXfrm>
    </dsp:sp>
    <dsp:sp modelId="{9A2CF812-9C4B-4E0B-B460-0C77C076411E}">
      <dsp:nvSpPr>
        <dsp:cNvPr id="0" name=""/>
        <dsp:cNvSpPr/>
      </dsp:nvSpPr>
      <dsp:spPr>
        <a:xfrm>
          <a:off x="3596108" y="1784837"/>
          <a:ext cx="692772" cy="8104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R" sz="2300" kern="1200"/>
        </a:p>
      </dsp:txBody>
      <dsp:txXfrm>
        <a:off x="3596108" y="1946920"/>
        <a:ext cx="484940" cy="486247"/>
      </dsp:txXfrm>
    </dsp:sp>
    <dsp:sp modelId="{7DF012A9-845F-4D7C-854A-B027009E1AFA}">
      <dsp:nvSpPr>
        <dsp:cNvPr id="0" name=""/>
        <dsp:cNvSpPr/>
      </dsp:nvSpPr>
      <dsp:spPr>
        <a:xfrm>
          <a:off x="4576447" y="1209705"/>
          <a:ext cx="3267796" cy="196067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Symbol" panose="05050102010706020507" pitchFamily="18" charset="2"/>
            <a:buNone/>
          </a:pPr>
          <a:r>
            <a:rPr lang="es-ES" sz="2900" kern="1200"/>
            <a:t>Todos los campos de este apartado son obligatorios.</a:t>
          </a:r>
          <a:endParaRPr lang="es-CR" sz="2900" kern="1200"/>
        </a:p>
      </dsp:txBody>
      <dsp:txXfrm>
        <a:off x="4633873" y="1267131"/>
        <a:ext cx="3152944" cy="18458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9070" tIns="179070" rIns="179070" bIns="2792639" numCol="1" spcCol="1270" anchor="t" anchorCtr="0">
          <a:noAutofit/>
        </a:bodyPr>
        <a:lstStyle/>
        <a:p>
          <a:pPr marL="0" lvl="0" indent="0" algn="l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700" b="1" kern="1200" dirty="0"/>
            <a:t>1.1. Tipo de institución (obligatorio)</a:t>
          </a:r>
          <a:endParaRPr lang="es-CR" sz="4700" kern="1200" dirty="0"/>
        </a:p>
      </dsp:txBody>
      <dsp:txXfrm>
        <a:off x="112616" y="112616"/>
        <a:ext cx="8239895" cy="4298277"/>
      </dsp:txXfrm>
    </dsp:sp>
    <dsp:sp modelId="{05C09268-8481-4626-A624-26D785D15178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900" kern="1200" dirty="0"/>
            <a:t>Indicar si la descripción es de una función o de una de sus divisiones (subfunción, proceso, actividad), de acuerdo con la terminología nacional o internacional y la normativa costarricense. </a:t>
          </a:r>
        </a:p>
      </dsp:txBody>
      <dsp:txXfrm>
        <a:off x="274229" y="2098180"/>
        <a:ext cx="7916668" cy="19103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2792639" numCol="1" spcCol="1270" anchor="t" anchorCtr="0">
          <a:noAutofit/>
        </a:bodyPr>
        <a:lstStyle/>
        <a:p>
          <a:pPr marL="0" lvl="0" indent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300" b="1" kern="1200" dirty="0"/>
            <a:t>1.2. Forma(s) autorizada(s) del nombre de la función (obligatorio)</a:t>
          </a:r>
          <a:endParaRPr lang="es-CR" sz="4300" kern="1200" dirty="0"/>
        </a:p>
      </dsp:txBody>
      <dsp:txXfrm>
        <a:off x="112616" y="112616"/>
        <a:ext cx="8239895" cy="4298277"/>
      </dsp:txXfrm>
    </dsp:sp>
    <dsp:sp modelId="{77DD7D66-81E7-4BBA-8E9A-043EE10E6967}">
      <dsp:nvSpPr>
        <dsp:cNvPr id="0" name=""/>
        <dsp:cNvSpPr/>
      </dsp:nvSpPr>
      <dsp:spPr>
        <a:xfrm>
          <a:off x="211628" y="2035579"/>
          <a:ext cx="8041870" cy="2035579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400" kern="1200" dirty="0"/>
            <a:t>Se debe normalizar el nombre de la función utilizando el ámbito administrativo de la función, el nombre de la institución en la que se realiza la función y alguna otra característica que identifique plenamente la función respectiva. </a:t>
          </a:r>
        </a:p>
      </dsp:txBody>
      <dsp:txXfrm>
        <a:off x="274229" y="2098180"/>
        <a:ext cx="7916668" cy="191037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9D920-3A64-4195-B555-144846C3BD65}">
      <dsp:nvSpPr>
        <dsp:cNvPr id="0" name=""/>
        <dsp:cNvSpPr/>
      </dsp:nvSpPr>
      <dsp:spPr>
        <a:xfrm>
          <a:off x="0" y="0"/>
          <a:ext cx="8465127" cy="4523509"/>
        </a:xfrm>
        <a:prstGeom prst="roundRect">
          <a:avLst>
            <a:gd name="adj" fmla="val 8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3510746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b="1" kern="1200" dirty="0"/>
            <a:t>2.1. Identificador del registro de autoridad (obligatorio)</a:t>
          </a:r>
          <a:endParaRPr lang="es-CR" sz="2100" kern="1200" dirty="0"/>
        </a:p>
      </dsp:txBody>
      <dsp:txXfrm>
        <a:off x="112616" y="112616"/>
        <a:ext cx="8239895" cy="4298277"/>
      </dsp:txXfrm>
    </dsp:sp>
    <dsp:sp modelId="{7EEE9B34-F86A-4C21-A49C-8C58FB62A930}">
      <dsp:nvSpPr>
        <dsp:cNvPr id="0" name=""/>
        <dsp:cNvSpPr/>
      </dsp:nvSpPr>
      <dsp:spPr>
        <a:xfrm>
          <a:off x="211628" y="1130877"/>
          <a:ext cx="8041870" cy="3166456"/>
        </a:xfrm>
        <a:prstGeom prst="roundRect">
          <a:avLst>
            <a:gd name="adj" fmla="val 105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201070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R" sz="2100" kern="1200" dirty="0"/>
            <a:t>Establecer un código unívoco de la descripción de la función dentro de cada institución, el cual debe estar conformado de la siguiente manera: </a:t>
          </a:r>
        </a:p>
      </dsp:txBody>
      <dsp:txXfrm>
        <a:off x="309007" y="1228256"/>
        <a:ext cx="7847112" cy="2971698"/>
      </dsp:txXfrm>
    </dsp:sp>
    <dsp:sp modelId="{A7F8E558-0737-4C39-90F3-5B7CB1EA9C0F}">
      <dsp:nvSpPr>
        <dsp:cNvPr id="0" name=""/>
        <dsp:cNvSpPr/>
      </dsp:nvSpPr>
      <dsp:spPr>
        <a:xfrm>
          <a:off x="412674" y="2555782"/>
          <a:ext cx="1507065" cy="142490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200" kern="1200" dirty="0"/>
            <a:t>Código del país, en el caso de Costa Rica se indicará: 506.</a:t>
          </a:r>
        </a:p>
      </dsp:txBody>
      <dsp:txXfrm>
        <a:off x="456495" y="2599603"/>
        <a:ext cx="1419423" cy="1337263"/>
      </dsp:txXfrm>
    </dsp:sp>
    <dsp:sp modelId="{AC69E8AF-3F3C-4A61-9F60-7A3DAD119432}">
      <dsp:nvSpPr>
        <dsp:cNvPr id="0" name=""/>
        <dsp:cNvSpPr/>
      </dsp:nvSpPr>
      <dsp:spPr>
        <a:xfrm>
          <a:off x="1944788" y="2555782"/>
          <a:ext cx="1507065" cy="142490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200" kern="1200" dirty="0"/>
            <a:t>Código de la institución, familia y persona. </a:t>
          </a:r>
          <a:r>
            <a:rPr lang="es-ES" sz="1200" kern="1200" dirty="0"/>
            <a:t>Ver catálogo anexo: “Código de las instituciones”</a:t>
          </a:r>
          <a:endParaRPr lang="es-CR" sz="1200" kern="1200" dirty="0"/>
        </a:p>
      </dsp:txBody>
      <dsp:txXfrm>
        <a:off x="1988609" y="2599603"/>
        <a:ext cx="1419423" cy="1337263"/>
      </dsp:txXfrm>
    </dsp:sp>
    <dsp:sp modelId="{FE60F175-3DCB-4E32-AFB1-493FE87A358B}">
      <dsp:nvSpPr>
        <dsp:cNvPr id="0" name=""/>
        <dsp:cNvSpPr/>
      </dsp:nvSpPr>
      <dsp:spPr>
        <a:xfrm>
          <a:off x="3476902" y="2555782"/>
          <a:ext cx="1507065" cy="142490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200" kern="1200" dirty="0"/>
            <a:t>Código del archivo central (utilizar el código AC).</a:t>
          </a:r>
        </a:p>
      </dsp:txBody>
      <dsp:txXfrm>
        <a:off x="3520723" y="2599603"/>
        <a:ext cx="1419423" cy="1337263"/>
      </dsp:txXfrm>
    </dsp:sp>
    <dsp:sp modelId="{427DB86A-3E9C-46E8-B87D-ED3D1F2DD840}">
      <dsp:nvSpPr>
        <dsp:cNvPr id="0" name=""/>
        <dsp:cNvSpPr/>
      </dsp:nvSpPr>
      <dsp:spPr>
        <a:xfrm>
          <a:off x="5009015" y="2555782"/>
          <a:ext cx="1507065" cy="142490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200" kern="1200"/>
            <a:t>Identificar la función que se está describiendo. El código de la función debe establecerlo cada Archivo Central o Institucional.</a:t>
          </a:r>
          <a:endParaRPr lang="es-CR" sz="1200" kern="1200" dirty="0"/>
        </a:p>
      </dsp:txBody>
      <dsp:txXfrm>
        <a:off x="5052836" y="2599603"/>
        <a:ext cx="1419423" cy="1337263"/>
      </dsp:txXfrm>
    </dsp:sp>
    <dsp:sp modelId="{CA508227-A7C3-474A-845B-A650AD8AF82F}">
      <dsp:nvSpPr>
        <dsp:cNvPr id="0" name=""/>
        <dsp:cNvSpPr/>
      </dsp:nvSpPr>
      <dsp:spPr>
        <a:xfrm>
          <a:off x="6541129" y="2555782"/>
          <a:ext cx="1507065" cy="1424905"/>
        </a:xfrm>
        <a:prstGeom prst="roundRect">
          <a:avLst>
            <a:gd name="adj" fmla="val 105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s-CR" sz="1200" kern="1200"/>
            <a:t>Número consecutivo de la descripción de la función dado por cada Archivo Central (compuesto por tres dígitos).</a:t>
          </a:r>
        </a:p>
      </dsp:txBody>
      <dsp:txXfrm>
        <a:off x="6584950" y="2599603"/>
        <a:ext cx="1419423" cy="13372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target2">
  <dgm:title val=""/>
  <dgm:desc val=""/>
  <dgm:catLst>
    <dgm:cat type="relationship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chMax val="3"/>
      <dgm:chPref val="1"/>
      <dgm:dir/>
      <dgm:animLvl val="lvl"/>
      <dgm:resizeHandles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 ch" ptType="node node" st="1 1" cnt="1 0" func="cnt" op="gt" val="0">
            <dgm:choose name="Name5">
              <dgm:if name="Name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395"/>
                  <dgm:constr type="t" for="ch" forName="centerBox" refType="h" fact="0.5"/>
                  <dgm:constr type="w" for="ch" forName="centerBox" refType="w" fact="0.5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2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22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8">
            <dgm:choose name="Name9">
              <dgm:if name="Name1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26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if>
      <dgm:else name="Name12">
        <dgm:choose name="Name13">
          <dgm:if name="Name14" axis="ch ch" ptType="node node" st="1 1" cnt="1 0" func="cnt" op="gt" val="0">
            <dgm:choose name="Name15">
              <dgm:if name="Name16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5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17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77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725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if>
          <dgm:else name="Name18">
            <dgm:choose name="Name19">
              <dgm:if name="Name20" axis="ch ch" ptType="node node" st="2 1" cnt="1 0" func="cnt" op="gt" val="0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6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if>
              <dgm:else name="Name21">
                <dgm:constrLst>
                  <dgm:constr type="primFontSz" for="des" forName="middleBoxParent" val="65"/>
                  <dgm:constr type="primFontSz" for="des" forName="mChild" val="65"/>
                  <dgm:constr type="primFontSz" for="des" forName="outerBoxParent" refType="primFontSz" refFor="des" refForName="middleBoxParent" op="equ"/>
                  <dgm:constr type="primFontSz" for="des" forName="centerBoxParent" refType="primFontSz" refFor="des" refForName="middleBoxParent" op="equ"/>
                  <dgm:constr type="primFontSz" for="des" forName="oChild" refType="primFontSz" refFor="des" refForName="mChild" op="equ"/>
                  <dgm:constr type="primFontSz" for="des" forName="cChild" refType="primFontSz" refFor="des" refForName="mChild" op="equ"/>
                  <dgm:constr type="l" for="ch" forName="outerBox"/>
                  <dgm:constr type="t" for="ch" forName="outerBox"/>
                  <dgm:constr type="w" for="ch" forName="outerBox" refType="w"/>
                  <dgm:constr type="h" for="ch" forName="outerBox" refType="h"/>
                  <dgm:constr type="l" for="ch" forName="middleBox" refType="w" fact="0.025"/>
                  <dgm:constr type="t" for="ch" forName="middleBox" refType="h" fact="0.25"/>
                  <dgm:constr type="w" for="ch" forName="middleBox" refType="w" fact="0.95"/>
                  <dgm:constr type="h" for="ch" forName="middleBox" refType="h" fact="0.7"/>
                  <dgm:constr type="l" for="ch" forName="centerBox" refType="w" fact="0.05"/>
                  <dgm:constr type="t" for="ch" forName="centerBox" refType="h" fact="0.5"/>
                  <dgm:constr type="w" for="ch" forName="centerBox" refType="w" fact="0.9"/>
                  <dgm:constr type="h" for="ch" forName="centerBox" refType="h" fact="0.4"/>
                  <dgm:constr type="userA" for="des" forName="outerSibTrans" refType="w"/>
                  <dgm:constr type="userA" for="des" forName="middleSibTrans" refType="w"/>
                  <dgm:constr type="userA" for="des" forName="centerSibTrans" refType="w"/>
                </dgm:constrLst>
              </dgm:else>
            </dgm:choose>
          </dgm:else>
        </dgm:choose>
      </dgm:else>
    </dgm:choose>
    <dgm:ruleLst/>
    <dgm:choose name="Name22">
      <dgm:if name="Name23" axis="root ch" ptType="all node" st="1 1" cnt="0 0" func="cnt" op="gte" val="1">
        <dgm:layoutNode name="outerBox" styleLbl="node1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24">
            <dgm:if name="Name25" axis="root ch" ptType="all node" st="1 1" cnt="0 0" func="cnt" op="gt" val="1">
              <dgm:choose name="Name26">
                <dgm:if name="Name27" func="var" arg="dir" op="equ" val="norm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0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if>
                <dgm:else name="Name28">
                  <dgm:constrLst>
                    <dgm:constr type="l" for="ch" forName="outerBoxParent"/>
                    <dgm:constr type="t" for="ch" forName="outerBoxParent"/>
                    <dgm:constr type="w" for="ch" forName="outerBoxParent" refType="w"/>
                    <dgm:constr type="h" for="ch" forName="outerBoxParent" refType="h"/>
                    <dgm:constr type="bMarg" for="ch" forName="outerBoxParent" refType="h" fact="2.2"/>
                    <dgm:constr type="l" for="ch" forName="outerBoxChildren" refType="w" fact="0.825"/>
                    <dgm:constr type="t" for="ch" forName="outerBoxChildren" refType="h" fact="0.25"/>
                    <dgm:constr type="w" for="ch" forName="outerBoxChildren" refType="w" fact="0.15"/>
                    <dgm:constr type="h" for="ch" forName="outerBoxChildren" refType="h" fact="0.7"/>
                  </dgm:constrLst>
                </dgm:else>
              </dgm:choose>
            </dgm:if>
            <dgm:else name="Name29">
              <dgm:constrLst>
                <dgm:constr type="l" for="ch" forName="outerBoxParent"/>
                <dgm:constr type="t" for="ch" forName="outerBoxParent"/>
                <dgm:constr type="w" for="ch" forName="outerBoxParent" refType="w"/>
                <dgm:constr type="h" for="ch" forName="outerBoxParent" refType="h"/>
                <dgm:constr type="bMarg" for="ch" forName="outerBoxParent" refType="h" fact="1.75"/>
                <dgm:constr type="l" for="ch" forName="outerBoxChildren" refType="w" fact="0.025"/>
                <dgm:constr type="t" for="ch" forName="outerBoxChildren" refType="h" fact="0.45"/>
                <dgm:constr type="w" for="ch" forName="outerBoxChildren" refType="w" fact="0.95"/>
                <dgm:constr type="h" for="ch" forName="outerBoxChildren" refType="h" fact="0.45"/>
              </dgm:constrLst>
            </dgm:else>
          </dgm:choose>
          <dgm:ruleLst/>
          <dgm:layoutNode name="ou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085"/>
              </dgm:adjLst>
            </dgm:shape>
            <dgm:presOf axis="ch" ptType="node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outerBoxChildren">
            <dgm:choose name="Name30">
              <dgm:if name="Name31" axis="root ch" ptType="all node" st="1 1" cnt="0 0" func="cnt" op="gt" val="1">
                <dgm:alg type="lin">
                  <dgm:param type="linDir" val="fromT"/>
                  <dgm:param type="vertAlign" val="t"/>
                </dgm:alg>
              </dgm:if>
              <dgm:else name="Name32">
                <dgm:choose name="Name33">
                  <dgm:if name="Name34" func="var" arg="dir" op="equ" val="norm">
                    <dgm:alg type="lin">
                      <dgm:param type="horzAlign" val="l"/>
                    </dgm:alg>
                  </dgm:if>
                  <dgm:else name="Name35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oChild" refType="w"/>
              <dgm:constr type="h" for="ch" forName="oChild" refType="h"/>
            </dgm:constrLst>
            <dgm:ruleLst/>
            <dgm:forEach name="Name36" axis="ch ch" ptType="node node" st="1 1" cnt="1 0">
              <dgm:layoutNode name="o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37" axis="followSib" ptType="sibTrans" cnt="1">
                <dgm:layoutNode name="outer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38"/>
    </dgm:choose>
    <dgm:choose name="Name39">
      <dgm:if name="Name40" axis="root ch" ptType="all node" st="1 1" cnt="0 0" func="cnt" op="gte" val="2">
        <dgm:layoutNode name="middle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41">
            <dgm:if name="Name42" axis="root ch" ptType="all node" st="1 1" cnt="0 0" func="cnt" op="gt" val="2">
              <dgm:choose name="Name43">
                <dgm:if name="Name44" func="var" arg="dir" op="equ" val="norm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02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if>
                <dgm:else name="Name45">
                  <dgm:constrLst>
                    <dgm:constr type="l" for="ch" forName="middleBoxParent"/>
                    <dgm:constr type="t" for="ch" forName="middleBoxParent"/>
                    <dgm:constr type="w" for="ch" forName="middleBoxParent" refType="w"/>
                    <dgm:constr type="h" for="ch" forName="middleBoxParent" refType="h"/>
                    <dgm:constr type="bMarg" for="ch" forName="middleBoxParent" refType="h" fact="1.8"/>
                    <dgm:constr type="l" for="ch" forName="middleBoxChildren" refType="w" fact="0.775"/>
                    <dgm:constr type="t" for="ch" forName="middleBoxChildren" refType="h" fact="0.35"/>
                    <dgm:constr type="w" for="ch" forName="middleBoxChildren" refType="w" fact="0.2"/>
                    <dgm:constr type="h" for="ch" forName="middleBoxChildren" refType="h" fact="0.575"/>
                  </dgm:constrLst>
                </dgm:else>
              </dgm:choose>
            </dgm:if>
            <dgm:else name="Name46">
              <dgm:constrLst>
                <dgm:constr type="l" for="ch" forName="middleBoxParent"/>
                <dgm:constr type="t" for="ch" forName="middleBoxParent"/>
                <dgm:constr type="w" for="ch" forName="middleBoxParent" refType="w"/>
                <dgm:constr type="h" for="ch" forName="middleBoxParent" refType="h"/>
                <dgm:constr type="bMarg" for="ch" forName="middleBoxParent" refType="h" fact="1.8"/>
                <dgm:constr type="l" for="ch" forName="middleBoxChildren" refType="w" fact="0.025"/>
                <dgm:constr type="t" for="ch" forName="middleBoxChildren" refType="h" fact="0.45"/>
                <dgm:constr type="w" for="ch" forName="middleBoxChildren" refType="w" fact="0.95"/>
                <dgm:constr type="h" for="ch" forName="middleBoxChildren" refType="h" fact="0.45"/>
              </dgm:constrLst>
            </dgm:else>
          </dgm:choose>
          <dgm:ruleLst/>
          <dgm:layoutNode name="middle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2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layoutNode name="middleBoxChildren">
            <dgm:choose name="Name47">
              <dgm:if name="Name48" axis="root ch" ptType="all node" st="1 1" cnt="0 0" func="cnt" op="gt" val="2">
                <dgm:alg type="lin">
                  <dgm:param type="linDir" val="fromT"/>
                  <dgm:param type="vertAlign" val="t"/>
                </dgm:alg>
              </dgm:if>
              <dgm:else name="Name49">
                <dgm:choose name="Name50">
                  <dgm:if name="Name51" func="var" arg="dir" op="equ" val="norm">
                    <dgm:alg type="lin">
                      <dgm:param type="horzAlign" val="l"/>
                    </dgm:alg>
                  </dgm:if>
                  <dgm:else name="Name52">
                    <dgm:alg type="lin">
                      <dgm:param type="linDir" val="fromR"/>
                      <dgm:param type="horz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>
              <dgm:constr type="w" for="ch" forName="mChild" refType="w"/>
              <dgm:constr type="h" for="ch" forName="mChild" refType="h"/>
            </dgm:constrLst>
            <dgm:ruleLst/>
            <dgm:forEach name="Name53" axis="ch ch" ptType="node node" st="2 1" cnt="1 0">
              <dgm:layoutNode name="mChild" styleLbl="fgAcc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forEach name="Name54" axis="followSib" ptType="sibTrans" cnt="1">
                <dgm:layoutNode name="middleSibTrans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userA"/>
                    <dgm:constr type="w" refType="userA" fact="0.015"/>
                    <dgm:constr type="h" refType="userA" fact="0.015"/>
                  </dgm:constrLst>
                  <dgm:ruleLst/>
                </dgm:layoutNode>
              </dgm:forEach>
            </dgm:forEach>
          </dgm:layoutNode>
        </dgm:layoutNode>
      </dgm:if>
      <dgm:else name="Name55"/>
    </dgm:choose>
    <dgm:choose name="Name56">
      <dgm:if name="Name57" axis="root ch" ptType="all node" st="1 1" cnt="0 0" func="cnt" op="gte" val="3">
        <dgm:layoutNode name="centerBox">
          <dgm:alg type="composite">
            <dgm:param type="horzAlign" val="none"/>
            <dgm:param type="vertAlign" val="none"/>
          </dgm:alg>
          <dgm:shape xmlns:r="http://schemas.openxmlformats.org/officeDocument/2006/relationships" r:blip="">
            <dgm:adjLst/>
          </dgm:shape>
          <dgm:presOf/>
          <dgm:choose name="Name58">
            <dgm:if name="Name59" axis="ch ch" ptType="node node" st="3 1" cnt="1 0" func="cnt" op="gt" val="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  <dgm:constr type="bMarg" for="ch" forName="centerBoxParent" refType="h" fact="1.6"/>
                <dgm:constr type="l" for="ch" forName="centerBoxChildren" refType="w" fact="0.025"/>
                <dgm:constr type="t" for="ch" forName="centerBoxChildren" refType="h" fact="0.45"/>
                <dgm:constr type="w" for="ch" forName="centerBoxChildren" refType="w" fact="0.95"/>
                <dgm:constr type="h" for="ch" forName="centerBoxChildren" refType="h" fact="0.45"/>
              </dgm:constrLst>
            </dgm:if>
            <dgm:else name="Name60">
              <dgm:constrLst>
                <dgm:constr type="l" for="ch" forName="centerBoxParent"/>
                <dgm:constr type="t" for="ch" forName="centerBoxParent"/>
                <dgm:constr type="w" for="ch" forName="centerBoxParent" refType="w"/>
                <dgm:constr type="h" for="ch" forName="centerBoxParent" refType="h"/>
              </dgm:constrLst>
            </dgm:else>
          </dgm:choose>
          <dgm:ruleLst/>
          <dgm:layoutNode name="centerBoxParent" styleLbl="node1">
            <dgm:alg type="tx">
              <dgm:param type="txAnchorVert" val="t"/>
              <dgm:param type="parTxLTRAlign" val="l"/>
              <dgm:param type="parTxRTLAlign" val="r"/>
            </dgm:alg>
            <dgm:shape xmlns:r="http://schemas.openxmlformats.org/officeDocument/2006/relationships" type="roundRect" r:blip="">
              <dgm:adjLst>
                <dgm:adj idx="1" val="0.105"/>
              </dgm:adjLst>
            </dgm:shape>
            <dgm:presOf axis="ch" ptType="node" st="3" cnt="1"/>
            <dgm:constrLst>
              <dgm:constr type="t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  <dgm:choose name="Name61">
            <dgm:if name="Name62" axis="ch ch" ptType="node node" st="3 1" cnt="1 0" func="cnt" op="gt" val="0">
              <dgm:layoutNode name="centerBoxChildren">
                <dgm:choose name="Name63">
                  <dgm:if name="Name64" func="var" arg="dir" op="equ" val="norm">
                    <dgm:alg type="lin">
                      <dgm:param type="horzAlign" val="l"/>
                    </dgm:alg>
                  </dgm:if>
                  <dgm:else name="Name65">
                    <dgm:alg type="lin">
                      <dgm:param type="linDir" val="fromR"/>
                      <dgm:param type="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w" for="ch" forName="cChild" refType="w"/>
                  <dgm:constr type="h" for="ch" forName="cChild" refType="h"/>
                </dgm:constrLst>
                <dgm:ruleLst/>
                <dgm:forEach name="Name66" axis="ch ch" ptType="node node" st="3 1" cnt="1 0">
                  <dgm:layoutNode name="cChild" styleLbl="fgAcc1">
                    <dgm:varLst>
                      <dgm:bulletEnabled val="1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05"/>
                      </dgm:adjLst>
                    </dgm:shape>
                    <dgm:presOf axis="desOrSelf" ptType="node"/>
                    <dgm:constrLst>
                      <dgm:constr type="tMarg" refType="primFontSz" fact="0.3"/>
                      <dgm:constr type="bMarg" refType="primFontSz" fact="0.3"/>
                      <dgm:constr type="lMarg" refType="primFontSz" fact="0.3"/>
                      <dgm:constr type="rMarg" refType="primFontSz" fact="0.3"/>
                    </dgm:constrLst>
                    <dgm:ruleLst>
                      <dgm:rule type="primFontSz" val="5" fact="NaN" max="NaN"/>
                    </dgm:ruleLst>
                  </dgm:layoutNode>
                  <dgm:forEach name="Name67" axis="followSib" ptType="sibTrans" cnt="1">
                    <dgm:layoutNode name="centerSibTrans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  <dgm:constrLst>
                        <dgm:constr type="userA"/>
                        <dgm:constr type="w" refType="userA" fact="0.015"/>
                        <dgm:constr type="h" refType="userA" fact="0.015"/>
                      </dgm:constrLst>
                      <dgm:ruleLst/>
                    </dgm:layoutNode>
                  </dgm:forEach>
                </dgm:forEach>
              </dgm:layoutNode>
            </dgm:if>
            <dgm:else name="Name68"/>
          </dgm:choose>
        </dgm:layoutNode>
      </dgm:if>
      <dgm:else name="Name6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3E722-B36F-9642-8572-125226B6ACE2}" type="datetimeFigureOut">
              <a:rPr lang="es-ES" smtClean="0"/>
              <a:t>10/07/2025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42B3DE-DB5C-C544-993E-4E4ADCDB2DF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28618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a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arcador de posición de imagen 2"/>
          <p:cNvSpPr>
            <a:spLocks noGrp="1"/>
          </p:cNvSpPr>
          <p:nvPr>
            <p:ph type="pic" idx="10"/>
          </p:nvPr>
        </p:nvSpPr>
        <p:spPr>
          <a:xfrm>
            <a:off x="566038" y="-15775"/>
            <a:ext cx="8577961" cy="3873400"/>
          </a:xfrm>
          <a:ln>
            <a:noFill/>
          </a:ln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pic>
        <p:nvPicPr>
          <p:cNvPr id="5" name="Imagen 4" descr="portada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15775"/>
            <a:ext cx="566038" cy="3848427"/>
          </a:xfrm>
          <a:prstGeom prst="rect">
            <a:avLst/>
          </a:prstGeom>
        </p:spPr>
      </p:pic>
      <p:sp>
        <p:nvSpPr>
          <p:cNvPr id="7" name="Rectángulo 6"/>
          <p:cNvSpPr/>
          <p:nvPr userDrawn="1"/>
        </p:nvSpPr>
        <p:spPr>
          <a:xfrm flipH="1">
            <a:off x="5926667" y="3857625"/>
            <a:ext cx="3217332" cy="1285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AA1856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6048502" y="4176973"/>
            <a:ext cx="2985424" cy="583650"/>
          </a:xfrm>
          <a:prstGeom prst="rect">
            <a:avLst/>
          </a:prstGeom>
        </p:spPr>
      </p:pic>
      <p:sp>
        <p:nvSpPr>
          <p:cNvPr id="9" name="Rectángulo 8"/>
          <p:cNvSpPr/>
          <p:nvPr userDrawn="1"/>
        </p:nvSpPr>
        <p:spPr>
          <a:xfrm>
            <a:off x="-16934" y="-15775"/>
            <a:ext cx="599906" cy="39578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AA1856"/>
              </a:solidFill>
            </a:endParaRPr>
          </a:p>
        </p:txBody>
      </p:sp>
      <p:pic>
        <p:nvPicPr>
          <p:cNvPr id="11" name="Imagen 10" descr="2.png"/>
          <p:cNvPicPr>
            <a:picLocks noChangeAspect="1"/>
          </p:cNvPicPr>
          <p:nvPr userDrawn="1"/>
        </p:nvPicPr>
        <p:blipFill>
          <a:blip r:embed="rId4" cstate="email">
            <a:alphaModFix amt="31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11878" y="-15776"/>
            <a:ext cx="890522" cy="3957875"/>
          </a:xfrm>
          <a:prstGeom prst="rect">
            <a:avLst/>
          </a:prstGeom>
        </p:spPr>
      </p:pic>
      <p:sp>
        <p:nvSpPr>
          <p:cNvPr id="8" name="Rectángulo 7"/>
          <p:cNvSpPr/>
          <p:nvPr userDrawn="1"/>
        </p:nvSpPr>
        <p:spPr>
          <a:xfrm>
            <a:off x="1" y="3857625"/>
            <a:ext cx="5816596" cy="1285875"/>
          </a:xfrm>
          <a:prstGeom prst="rect">
            <a:avLst/>
          </a:prstGeom>
          <a:solidFill>
            <a:srgbClr val="AA185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AA1856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3917127"/>
            <a:ext cx="4766733" cy="1102519"/>
          </a:xfrm>
        </p:spPr>
        <p:txBody>
          <a:bodyPr>
            <a:normAutofit/>
          </a:bodyPr>
          <a:lstStyle>
            <a:lvl1pPr algn="l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864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868218" y="204787"/>
            <a:ext cx="2597296" cy="8715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68218" y="1320800"/>
            <a:ext cx="2597296" cy="327382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88833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251618" y="284955"/>
            <a:ext cx="2700337" cy="40409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8" name="Marcador de posición de imagen 2"/>
          <p:cNvSpPr>
            <a:spLocks noGrp="1"/>
          </p:cNvSpPr>
          <p:nvPr>
            <p:ph type="pic" idx="10"/>
          </p:nvPr>
        </p:nvSpPr>
        <p:spPr>
          <a:xfrm>
            <a:off x="3221832" y="284955"/>
            <a:ext cx="2700337" cy="40409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9" name="Marcador de posición de imagen 2"/>
          <p:cNvSpPr>
            <a:spLocks noGrp="1"/>
          </p:cNvSpPr>
          <p:nvPr>
            <p:ph type="pic" idx="11"/>
          </p:nvPr>
        </p:nvSpPr>
        <p:spPr>
          <a:xfrm>
            <a:off x="6197603" y="284955"/>
            <a:ext cx="2700337" cy="40409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3271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6831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erre present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4" y="0"/>
            <a:ext cx="9127097" cy="51435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99699" y="1342181"/>
            <a:ext cx="1765866" cy="1442700"/>
          </a:xfrm>
          <a:prstGeom prst="rect">
            <a:avLst/>
          </a:prstGeom>
        </p:spPr>
      </p:pic>
      <p:sp>
        <p:nvSpPr>
          <p:cNvPr id="11" name="Rectángulo 10"/>
          <p:cNvSpPr/>
          <p:nvPr userDrawn="1"/>
        </p:nvSpPr>
        <p:spPr>
          <a:xfrm>
            <a:off x="0" y="3639642"/>
            <a:ext cx="9165266" cy="487420"/>
          </a:xfrm>
          <a:prstGeom prst="rect">
            <a:avLst/>
          </a:prstGeom>
          <a:solidFill>
            <a:schemeClr val="accent2">
              <a:alpha val="80000"/>
            </a:schemeClr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96294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917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06915" y="1200151"/>
            <a:ext cx="3581904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7794" y="1200151"/>
            <a:ext cx="3684933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pic>
        <p:nvPicPr>
          <p:cNvPr id="9" name="Imagen 8" descr="Logos-blancos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4550" y="4251082"/>
            <a:ext cx="1979854" cy="529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1366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892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1617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ión de tem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1"/>
          <p:cNvSpPr>
            <a:spLocks noGrp="1"/>
          </p:cNvSpPr>
          <p:nvPr>
            <p:ph type="title" hasCustomPrompt="1"/>
          </p:nvPr>
        </p:nvSpPr>
        <p:spPr>
          <a:xfrm>
            <a:off x="1360232" y="1156496"/>
            <a:ext cx="7326567" cy="2307570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pic>
        <p:nvPicPr>
          <p:cNvPr id="2" name="Imagen 1" descr="2.png"/>
          <p:cNvPicPr>
            <a:picLocks noChangeAspect="1"/>
          </p:cNvPicPr>
          <p:nvPr userDrawn="1"/>
        </p:nvPicPr>
        <p:blipFill>
          <a:blip r:embed="rId2" cstate="email">
            <a:alphaModFix amt="31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157288" cy="51435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9289" y="4629282"/>
            <a:ext cx="1844711" cy="51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152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ión de tem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 hasCustomPrompt="1"/>
          </p:nvPr>
        </p:nvSpPr>
        <p:spPr>
          <a:xfrm>
            <a:off x="1360232" y="1156496"/>
            <a:ext cx="7326567" cy="2307570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accent5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pic>
        <p:nvPicPr>
          <p:cNvPr id="12" name="Imagen 11" descr="1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157288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256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sión de tem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ángulo 9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Título 1"/>
          <p:cNvSpPr>
            <a:spLocks noGrp="1"/>
          </p:cNvSpPr>
          <p:nvPr>
            <p:ph type="title" hasCustomPrompt="1"/>
          </p:nvPr>
        </p:nvSpPr>
        <p:spPr>
          <a:xfrm>
            <a:off x="1360232" y="1156496"/>
            <a:ext cx="7326567" cy="2307570"/>
          </a:xfrm>
        </p:spPr>
        <p:txBody>
          <a:bodyPr>
            <a:noAutofit/>
          </a:bodyPr>
          <a:lstStyle>
            <a:lvl1pPr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pic>
        <p:nvPicPr>
          <p:cNvPr id="2" name="Imagen 1" descr="2.png"/>
          <p:cNvPicPr>
            <a:picLocks noChangeAspect="1"/>
          </p:cNvPicPr>
          <p:nvPr userDrawn="1"/>
        </p:nvPicPr>
        <p:blipFill>
          <a:blip r:embed="rId2" cstate="email">
            <a:alphaModFix amt="31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157288" cy="51435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299289" y="4629282"/>
            <a:ext cx="1844711" cy="514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310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272" y="1556135"/>
            <a:ext cx="3666115" cy="47982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1272" y="2162961"/>
            <a:ext cx="3666115" cy="21232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6" y="1556135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6" y="2162961"/>
            <a:ext cx="4041775" cy="21232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88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1273" y="205979"/>
            <a:ext cx="7481455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273" y="1200151"/>
            <a:ext cx="7481455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err="1"/>
              <a:t>Hasdfga</a:t>
            </a:r>
            <a:r>
              <a:rPr lang="es-ES_tradnl"/>
              <a:t>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lang="es-ES"/>
          </a:p>
        </p:txBody>
      </p:sp>
      <p:pic>
        <p:nvPicPr>
          <p:cNvPr id="6" name="Imagen 5" descr="logo-pie-de-pagina.jpg"/>
          <p:cNvPicPr>
            <a:picLocks noChangeAspect="1"/>
          </p:cNvPicPr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08498" y="4715474"/>
            <a:ext cx="1535502" cy="428025"/>
          </a:xfrm>
          <a:prstGeom prst="rect">
            <a:avLst/>
          </a:prstGeom>
        </p:spPr>
      </p:pic>
      <p:pic>
        <p:nvPicPr>
          <p:cNvPr id="7" name="Imagen 6" descr="portada.jpg"/>
          <p:cNvPicPr>
            <a:picLocks noChangeAspect="1"/>
          </p:cNvPicPr>
          <p:nvPr userDrawn="1"/>
        </p:nvPicPr>
        <p:blipFill rotWithShape="1">
          <a:blip r:embed="rId16" cstate="email">
            <a:alphaModFix amt="45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15774"/>
            <a:ext cx="379562" cy="1073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1793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9" r:id="rId5"/>
    <p:sldLayoutId id="2147483660" r:id="rId6"/>
    <p:sldLayoutId id="2147483658" r:id="rId7"/>
    <p:sldLayoutId id="2147483661" r:id="rId8"/>
    <p:sldLayoutId id="2147483653" r:id="rId9"/>
    <p:sldLayoutId id="2147483656" r:id="rId10"/>
    <p:sldLayoutId id="2147483655" r:id="rId11"/>
    <p:sldLayoutId id="2147483657" r:id="rId12"/>
    <p:sldLayoutId id="2147483662" r:id="rId13"/>
  </p:sldLayoutIdLst>
  <p:txStyles>
    <p:titleStyle>
      <a:lvl1pPr algn="l" defTabSz="457200" rtl="0" eaLnBrk="1" latinLnBrk="0" hangingPunct="1">
        <a:spcBef>
          <a:spcPct val="0"/>
        </a:spcBef>
        <a:buNone/>
        <a:defRPr sz="2800" kern="1200">
          <a:solidFill>
            <a:schemeClr val="accent5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5" Type="http://schemas.microsoft.com/office/2007/relationships/hdphoto" Target="../media/hdphoto2.wdp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0232" y="412468"/>
            <a:ext cx="7326567" cy="3925022"/>
          </a:xfrm>
        </p:spPr>
        <p:txBody>
          <a:bodyPr/>
          <a:lstStyle/>
          <a:p>
            <a:pPr algn="ctr"/>
            <a:r>
              <a:rPr lang="es-ES" sz="4800" b="1" dirty="0">
                <a:cs typeface="Calibri"/>
              </a:rPr>
              <a:t>ISDF</a:t>
            </a:r>
          </a:p>
        </p:txBody>
      </p:sp>
    </p:spTree>
    <p:extLst>
      <p:ext uri="{BB962C8B-B14F-4D97-AF65-F5344CB8AC3E}">
        <p14:creationId xmlns:p14="http://schemas.microsoft.com/office/powerpoint/2010/main" val="14700093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texto 2"/>
          <p:cNvSpPr txBox="1">
            <a:spLocks/>
          </p:cNvSpPr>
          <p:nvPr/>
        </p:nvSpPr>
        <p:spPr>
          <a:xfrm>
            <a:off x="1770867" y="3669785"/>
            <a:ext cx="2517065" cy="40814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b="0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400" dirty="0"/>
              <a:t>Mellany Otárola Sáenz</a:t>
            </a:r>
            <a:endParaRPr lang="es-ES" sz="1400" dirty="0"/>
          </a:p>
        </p:txBody>
      </p:sp>
      <p:sp>
        <p:nvSpPr>
          <p:cNvPr id="4" name="Marcador de texto 3"/>
          <p:cNvSpPr txBox="1">
            <a:spLocks/>
          </p:cNvSpPr>
          <p:nvPr/>
        </p:nvSpPr>
        <p:spPr>
          <a:xfrm>
            <a:off x="4906409" y="3708520"/>
            <a:ext cx="2699448" cy="34891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_tradnl" sz="1400" dirty="0"/>
              <a:t>motarola@dgan.go.cr</a:t>
            </a:r>
          </a:p>
        </p:txBody>
      </p:sp>
      <p:pic>
        <p:nvPicPr>
          <p:cNvPr id="7" name="Gráfico 7" descr="Icono de persona">
            <a:extLst>
              <a:ext uri="{FF2B5EF4-FFF2-40B4-BE49-F238E27FC236}">
                <a16:creationId xmlns:a16="http://schemas.microsoft.com/office/drawing/2014/main" id="{AC7339AD-1A2B-4702-8C29-5CFB6D1BBB53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25890" y="3753732"/>
            <a:ext cx="280092" cy="287872"/>
          </a:xfrm>
          <a:prstGeom prst="rect">
            <a:avLst/>
          </a:prstGeom>
        </p:spPr>
      </p:pic>
      <p:pic>
        <p:nvPicPr>
          <p:cNvPr id="8" name="Gráfico 8" descr="Icono de correo electrónico">
            <a:extLst>
              <a:ext uri="{FF2B5EF4-FFF2-40B4-BE49-F238E27FC236}">
                <a16:creationId xmlns:a16="http://schemas.microsoft.com/office/drawing/2014/main" id="{DE19364B-D5B6-43E8-B6E4-DC0094FA3CDC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37899" y="3767055"/>
            <a:ext cx="280092" cy="2800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425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50BB249-0D2E-95DD-E6CE-ABDF99BE9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s-ES" b="1" dirty="0"/>
              <a:t>Notas</a:t>
            </a:r>
            <a:endParaRPr lang="es-CR" b="1" dirty="0"/>
          </a:p>
        </p:txBody>
      </p:sp>
    </p:spTree>
    <p:extLst>
      <p:ext uri="{BB962C8B-B14F-4D97-AF65-F5344CB8AC3E}">
        <p14:creationId xmlns:p14="http://schemas.microsoft.com/office/powerpoint/2010/main" val="4137975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883A021F-B987-C04D-1AE6-E885EE765F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4985098"/>
              </p:ext>
            </p:extLst>
          </p:nvPr>
        </p:nvGraphicFramePr>
        <p:xfrm>
          <a:off x="756357" y="372533"/>
          <a:ext cx="7845776" cy="4380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8954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61F31C-72A8-E44D-18BD-F1D2359EAB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2188" y="1156495"/>
            <a:ext cx="7422524" cy="2591415"/>
          </a:xfrm>
        </p:spPr>
        <p:txBody>
          <a:bodyPr/>
          <a:lstStyle/>
          <a:p>
            <a:pPr algn="just"/>
            <a:r>
              <a:rPr lang="es-ES" sz="4800" dirty="0"/>
              <a:t>Función, se cumplimenta una por cada función de la oficina administrativa</a:t>
            </a:r>
            <a:endParaRPr lang="es-CR" sz="2000" dirty="0"/>
          </a:p>
        </p:txBody>
      </p:sp>
    </p:spTree>
    <p:extLst>
      <p:ext uri="{BB962C8B-B14F-4D97-AF65-F5344CB8AC3E}">
        <p14:creationId xmlns:p14="http://schemas.microsoft.com/office/powerpoint/2010/main" val="3623780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6D19AE-E60C-0738-37AB-1046DC39E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1. Área de identificación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768202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50299B40-657B-9B7B-CE1A-A967CA649A7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6362702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60392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EC6F7-A72D-F6F6-B934-51B954D605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8C2A79FF-0722-7356-87A1-EAC584A483B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66081682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47178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3CBB4-E20F-3A79-9150-0E8223579A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46181A2-4E6D-C521-0DA3-0D133B305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R" b="1" dirty="0"/>
              <a:t>2. Área de control</a:t>
            </a:r>
            <a:br>
              <a:rPr lang="es-CR" dirty="0"/>
            </a:br>
            <a:endParaRPr lang="es-CR" dirty="0"/>
          </a:p>
        </p:txBody>
      </p:sp>
    </p:spTree>
    <p:extLst>
      <p:ext uri="{BB962C8B-B14F-4D97-AF65-F5344CB8AC3E}">
        <p14:creationId xmlns:p14="http://schemas.microsoft.com/office/powerpoint/2010/main" val="2291933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EBC78C-268D-FF52-D2E3-160978605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5A0AB85F-E190-6508-CB39-24BF04908A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36992480"/>
              </p:ext>
            </p:extLst>
          </p:nvPr>
        </p:nvGraphicFramePr>
        <p:xfrm>
          <a:off x="512618" y="277091"/>
          <a:ext cx="8465127" cy="4523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4977562"/>
      </p:ext>
    </p:extLst>
  </p:cSld>
  <p:clrMapOvr>
    <a:masterClrMapping/>
  </p:clrMapOvr>
</p:sld>
</file>

<file path=ppt/theme/theme1.xml><?xml version="1.0" encoding="utf-8"?>
<a:theme xmlns:a="http://schemas.openxmlformats.org/drawingml/2006/main" name="Archivo Nacional-1">
  <a:themeElements>
    <a:clrScheme name="Archivo Nacional 1">
      <a:dk1>
        <a:srgbClr val="4A4A49"/>
      </a:dk1>
      <a:lt1>
        <a:srgbClr val="FFFFFF"/>
      </a:lt1>
      <a:dk2>
        <a:srgbClr val="007D89"/>
      </a:dk2>
      <a:lt2>
        <a:srgbClr val="E4DBCF"/>
      </a:lt2>
      <a:accent1>
        <a:srgbClr val="00ACA9"/>
      </a:accent1>
      <a:accent2>
        <a:srgbClr val="E5005B"/>
      </a:accent2>
      <a:accent3>
        <a:srgbClr val="D4C1B2"/>
      </a:accent3>
      <a:accent4>
        <a:srgbClr val="8ACBC1"/>
      </a:accent4>
      <a:accent5>
        <a:srgbClr val="AA1856"/>
      </a:accent5>
      <a:accent6>
        <a:srgbClr val="AD9E93"/>
      </a:accent6>
      <a:hlink>
        <a:srgbClr val="00ACA9"/>
      </a:hlink>
      <a:folHlink>
        <a:srgbClr val="007D8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274</TotalTime>
  <Words>272</Words>
  <Application>Microsoft Office PowerPoint</Application>
  <PresentationFormat>Presentación en pantalla (16:9)</PresentationFormat>
  <Paragraphs>20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Symbol</vt:lpstr>
      <vt:lpstr>Archivo Nacional-1</vt:lpstr>
      <vt:lpstr>ISDF</vt:lpstr>
      <vt:lpstr>Notas</vt:lpstr>
      <vt:lpstr>Presentación de PowerPoint</vt:lpstr>
      <vt:lpstr>Función, se cumplimenta una por cada función de la oficina administrativa</vt:lpstr>
      <vt:lpstr>1. Área de identificación </vt:lpstr>
      <vt:lpstr>Presentación de PowerPoint</vt:lpstr>
      <vt:lpstr>Presentación de PowerPoint</vt:lpstr>
      <vt:lpstr>2. Área de control </vt:lpstr>
      <vt:lpstr>Presentación de PowerPoint</vt:lpstr>
      <vt:lpstr>Presentación de PowerPoint</vt:lpstr>
    </vt:vector>
  </TitlesOfParts>
  <Company>Archivo Nacional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Gabriela Soto</dc:creator>
  <cp:lastModifiedBy>Mellany Otárola Saénz</cp:lastModifiedBy>
  <cp:revision>155</cp:revision>
  <dcterms:created xsi:type="dcterms:W3CDTF">2017-08-22T21:33:42Z</dcterms:created>
  <dcterms:modified xsi:type="dcterms:W3CDTF">2025-07-10T19:47:19Z</dcterms:modified>
</cp:coreProperties>
</file>