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2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 bookmarkIdSeed="2">
  <p:sldMasterIdLst>
    <p:sldMasterId id="2147483648" r:id="rId1"/>
  </p:sldMasterIdLst>
  <p:notesMasterIdLst>
    <p:notesMasterId r:id="rId23"/>
  </p:notesMasterIdLst>
  <p:sldIdLst>
    <p:sldId id="310" r:id="rId2"/>
    <p:sldId id="312" r:id="rId3"/>
    <p:sldId id="313" r:id="rId4"/>
    <p:sldId id="314" r:id="rId5"/>
    <p:sldId id="322" r:id="rId6"/>
    <p:sldId id="323" r:id="rId7"/>
    <p:sldId id="390" r:id="rId8"/>
    <p:sldId id="391" r:id="rId9"/>
    <p:sldId id="399" r:id="rId10"/>
    <p:sldId id="396" r:id="rId11"/>
    <p:sldId id="327" r:id="rId12"/>
    <p:sldId id="397" r:id="rId13"/>
    <p:sldId id="400" r:id="rId14"/>
    <p:sldId id="401" r:id="rId15"/>
    <p:sldId id="402" r:id="rId16"/>
    <p:sldId id="403" r:id="rId17"/>
    <p:sldId id="404" r:id="rId18"/>
    <p:sldId id="406" r:id="rId19"/>
    <p:sldId id="407" r:id="rId20"/>
    <p:sldId id="408" r:id="rId21"/>
    <p:sldId id="300" r:id="rId22"/>
  </p:sldIdLst>
  <p:sldSz cx="9144000" cy="5143500" type="screen16x9"/>
  <p:notesSz cx="6858000" cy="9144000"/>
  <p:defaultTextStyle>
    <a:defPPr>
      <a:defRPr lang="es-E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E2D2C"/>
    <a:srgbClr val="AA1856"/>
    <a:srgbClr val="4A4A4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8D358EEE-2AA7-48B7-8C6D-B04ACB7D3107}" v="1" dt="2025-05-29T19:11:12.850"/>
    <p1510:client id="{9B38712C-F3D1-4A57-A815-49F231A95838}" v="865" dt="2025-05-29T19:30:49.375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5" d="100"/>
          <a:sy n="85" d="100"/>
        </p:scale>
        <p:origin x="966" y="84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1" d="2"/>
          <a:sy n="1" d="2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microsoft.com/office/2016/11/relationships/changesInfo" Target="changesInfos/changesInfo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ellany Otárola Saénz" userId="4c8e53cc-73d9-4b85-b701-6273e345e567" providerId="ADAL" clId="{9B38712C-F3D1-4A57-A815-49F231A95838}"/>
    <pc:docChg chg="undo custSel addSld delSld modSld">
      <pc:chgData name="Mellany Otárola Saénz" userId="4c8e53cc-73d9-4b85-b701-6273e345e567" providerId="ADAL" clId="{9B38712C-F3D1-4A57-A815-49F231A95838}" dt="2025-05-29T19:31:22.289" v="939" actId="2696"/>
      <pc:docMkLst>
        <pc:docMk/>
      </pc:docMkLst>
      <pc:sldChg chg="del">
        <pc:chgData name="Mellany Otárola Saénz" userId="4c8e53cc-73d9-4b85-b701-6273e345e567" providerId="ADAL" clId="{9B38712C-F3D1-4A57-A815-49F231A95838}" dt="2025-05-29T19:15:33.001" v="6" actId="47"/>
        <pc:sldMkLst>
          <pc:docMk/>
          <pc:sldMk cId="2841402051" sldId="301"/>
        </pc:sldMkLst>
      </pc:sldChg>
      <pc:sldChg chg="del">
        <pc:chgData name="Mellany Otárola Saénz" userId="4c8e53cc-73d9-4b85-b701-6273e345e567" providerId="ADAL" clId="{9B38712C-F3D1-4A57-A815-49F231A95838}" dt="2025-05-29T19:15:31.419" v="4" actId="47"/>
        <pc:sldMkLst>
          <pc:docMk/>
          <pc:sldMk cId="510986924" sldId="303"/>
        </pc:sldMkLst>
      </pc:sldChg>
      <pc:sldChg chg="del">
        <pc:chgData name="Mellany Otárola Saénz" userId="4c8e53cc-73d9-4b85-b701-6273e345e567" providerId="ADAL" clId="{9B38712C-F3D1-4A57-A815-49F231A95838}" dt="2025-05-29T19:15:35.036" v="7" actId="47"/>
        <pc:sldMkLst>
          <pc:docMk/>
          <pc:sldMk cId="2834390294" sldId="304"/>
        </pc:sldMkLst>
      </pc:sldChg>
      <pc:sldChg chg="del">
        <pc:chgData name="Mellany Otárola Saénz" userId="4c8e53cc-73d9-4b85-b701-6273e345e567" providerId="ADAL" clId="{9B38712C-F3D1-4A57-A815-49F231A95838}" dt="2025-05-29T19:15:26.619" v="0" actId="47"/>
        <pc:sldMkLst>
          <pc:docMk/>
          <pc:sldMk cId="374152285" sldId="305"/>
        </pc:sldMkLst>
      </pc:sldChg>
      <pc:sldChg chg="del">
        <pc:chgData name="Mellany Otárola Saénz" userId="4c8e53cc-73d9-4b85-b701-6273e345e567" providerId="ADAL" clId="{9B38712C-F3D1-4A57-A815-49F231A95838}" dt="2025-05-29T19:15:27.046" v="1" actId="47"/>
        <pc:sldMkLst>
          <pc:docMk/>
          <pc:sldMk cId="2846271757" sldId="306"/>
        </pc:sldMkLst>
      </pc:sldChg>
      <pc:sldChg chg="del">
        <pc:chgData name="Mellany Otárola Saénz" userId="4c8e53cc-73d9-4b85-b701-6273e345e567" providerId="ADAL" clId="{9B38712C-F3D1-4A57-A815-49F231A95838}" dt="2025-05-29T19:15:27.426" v="2" actId="47"/>
        <pc:sldMkLst>
          <pc:docMk/>
          <pc:sldMk cId="3764963728" sldId="307"/>
        </pc:sldMkLst>
      </pc:sldChg>
      <pc:sldChg chg="del">
        <pc:chgData name="Mellany Otárola Saénz" userId="4c8e53cc-73d9-4b85-b701-6273e345e567" providerId="ADAL" clId="{9B38712C-F3D1-4A57-A815-49F231A95838}" dt="2025-05-29T19:15:32.186" v="5" actId="47"/>
        <pc:sldMkLst>
          <pc:docMk/>
          <pc:sldMk cId="3635508033" sldId="308"/>
        </pc:sldMkLst>
      </pc:sldChg>
      <pc:sldChg chg="del">
        <pc:chgData name="Mellany Otárola Saénz" userId="4c8e53cc-73d9-4b85-b701-6273e345e567" providerId="ADAL" clId="{9B38712C-F3D1-4A57-A815-49F231A95838}" dt="2025-05-29T19:15:30.182" v="3" actId="47"/>
        <pc:sldMkLst>
          <pc:docMk/>
          <pc:sldMk cId="1069688990" sldId="309"/>
        </pc:sldMkLst>
      </pc:sldChg>
      <pc:sldChg chg="del">
        <pc:chgData name="Mellany Otárola Saénz" userId="4c8e53cc-73d9-4b85-b701-6273e345e567" providerId="ADAL" clId="{9B38712C-F3D1-4A57-A815-49F231A95838}" dt="2025-05-29T19:22:27.871" v="529" actId="47"/>
        <pc:sldMkLst>
          <pc:docMk/>
          <pc:sldMk cId="4060619437" sldId="398"/>
        </pc:sldMkLst>
      </pc:sldChg>
      <pc:sldChg chg="modSp new mod">
        <pc:chgData name="Mellany Otárola Saénz" userId="4c8e53cc-73d9-4b85-b701-6273e345e567" providerId="ADAL" clId="{9B38712C-F3D1-4A57-A815-49F231A95838}" dt="2025-05-29T19:15:49.998" v="36" actId="20577"/>
        <pc:sldMkLst>
          <pc:docMk/>
          <pc:sldMk cId="355169349" sldId="400"/>
        </pc:sldMkLst>
        <pc:spChg chg="mod">
          <ac:chgData name="Mellany Otárola Saénz" userId="4c8e53cc-73d9-4b85-b701-6273e345e567" providerId="ADAL" clId="{9B38712C-F3D1-4A57-A815-49F231A95838}" dt="2025-05-29T19:15:49.998" v="36" actId="20577"/>
          <ac:spMkLst>
            <pc:docMk/>
            <pc:sldMk cId="355169349" sldId="400"/>
            <ac:spMk id="2" creationId="{237145D8-B25C-F8AD-EE00-0D1AB28E617B}"/>
          </ac:spMkLst>
        </pc:spChg>
      </pc:sldChg>
      <pc:sldChg chg="new del">
        <pc:chgData name="Mellany Otárola Saénz" userId="4c8e53cc-73d9-4b85-b701-6273e345e567" providerId="ADAL" clId="{9B38712C-F3D1-4A57-A815-49F231A95838}" dt="2025-05-29T19:15:55.976" v="38" actId="47"/>
        <pc:sldMkLst>
          <pc:docMk/>
          <pc:sldMk cId="372062510" sldId="401"/>
        </pc:sldMkLst>
      </pc:sldChg>
      <pc:sldChg chg="addSp modSp new mod">
        <pc:chgData name="Mellany Otárola Saénz" userId="4c8e53cc-73d9-4b85-b701-6273e345e567" providerId="ADAL" clId="{9B38712C-F3D1-4A57-A815-49F231A95838}" dt="2025-05-29T19:23:24.661" v="540" actId="255"/>
        <pc:sldMkLst>
          <pc:docMk/>
          <pc:sldMk cId="1433245836" sldId="401"/>
        </pc:sldMkLst>
        <pc:graphicFrameChg chg="add mod modGraphic">
          <ac:chgData name="Mellany Otárola Saénz" userId="4c8e53cc-73d9-4b85-b701-6273e345e567" providerId="ADAL" clId="{9B38712C-F3D1-4A57-A815-49F231A95838}" dt="2025-05-29T19:23:24.661" v="540" actId="255"/>
          <ac:graphicFrameMkLst>
            <pc:docMk/>
            <pc:sldMk cId="1433245836" sldId="401"/>
            <ac:graphicFrameMk id="2" creationId="{8E0DEFFD-9951-3017-1AE6-917986B35A70}"/>
          </ac:graphicFrameMkLst>
        </pc:graphicFrameChg>
      </pc:sldChg>
      <pc:sldChg chg="modSp new mod">
        <pc:chgData name="Mellany Otárola Saénz" userId="4c8e53cc-73d9-4b85-b701-6273e345e567" providerId="ADAL" clId="{9B38712C-F3D1-4A57-A815-49F231A95838}" dt="2025-05-29T19:19:19.573" v="302" actId="27636"/>
        <pc:sldMkLst>
          <pc:docMk/>
          <pc:sldMk cId="3075454305" sldId="402"/>
        </pc:sldMkLst>
        <pc:spChg chg="mod">
          <ac:chgData name="Mellany Otárola Saénz" userId="4c8e53cc-73d9-4b85-b701-6273e345e567" providerId="ADAL" clId="{9B38712C-F3D1-4A57-A815-49F231A95838}" dt="2025-05-29T19:19:19.573" v="302" actId="27636"/>
          <ac:spMkLst>
            <pc:docMk/>
            <pc:sldMk cId="3075454305" sldId="402"/>
            <ac:spMk id="3" creationId="{67EE2FAF-870A-CF5B-461C-CC0D1C1ADD03}"/>
          </ac:spMkLst>
        </pc:spChg>
      </pc:sldChg>
      <pc:sldChg chg="addSp modSp new mod">
        <pc:chgData name="Mellany Otárola Saénz" userId="4c8e53cc-73d9-4b85-b701-6273e345e567" providerId="ADAL" clId="{9B38712C-F3D1-4A57-A815-49F231A95838}" dt="2025-05-29T19:23:09.441" v="538"/>
        <pc:sldMkLst>
          <pc:docMk/>
          <pc:sldMk cId="2254035832" sldId="403"/>
        </pc:sldMkLst>
        <pc:graphicFrameChg chg="add mod modGraphic">
          <ac:chgData name="Mellany Otárola Saénz" userId="4c8e53cc-73d9-4b85-b701-6273e345e567" providerId="ADAL" clId="{9B38712C-F3D1-4A57-A815-49F231A95838}" dt="2025-05-29T19:23:09.441" v="538"/>
          <ac:graphicFrameMkLst>
            <pc:docMk/>
            <pc:sldMk cId="2254035832" sldId="403"/>
            <ac:graphicFrameMk id="2" creationId="{3660B2CD-CCDF-0510-AE14-C1EBE02EA834}"/>
          </ac:graphicFrameMkLst>
        </pc:graphicFrameChg>
      </pc:sldChg>
      <pc:sldChg chg="delSp modSp new mod">
        <pc:chgData name="Mellany Otárola Saénz" userId="4c8e53cc-73d9-4b85-b701-6273e345e567" providerId="ADAL" clId="{9B38712C-F3D1-4A57-A815-49F231A95838}" dt="2025-05-29T19:24:17.651" v="551" actId="1076"/>
        <pc:sldMkLst>
          <pc:docMk/>
          <pc:sldMk cId="2640673446" sldId="404"/>
        </pc:sldMkLst>
        <pc:spChg chg="del">
          <ac:chgData name="Mellany Otárola Saénz" userId="4c8e53cc-73d9-4b85-b701-6273e345e567" providerId="ADAL" clId="{9B38712C-F3D1-4A57-A815-49F231A95838}" dt="2025-05-29T19:24:15.012" v="550" actId="21"/>
          <ac:spMkLst>
            <pc:docMk/>
            <pc:sldMk cId="2640673446" sldId="404"/>
            <ac:spMk id="2" creationId="{28A68762-241C-DC3E-74B3-50972B567BE1}"/>
          </ac:spMkLst>
        </pc:spChg>
        <pc:spChg chg="mod">
          <ac:chgData name="Mellany Otárola Saénz" userId="4c8e53cc-73d9-4b85-b701-6273e345e567" providerId="ADAL" clId="{9B38712C-F3D1-4A57-A815-49F231A95838}" dt="2025-05-29T19:24:17.651" v="551" actId="1076"/>
          <ac:spMkLst>
            <pc:docMk/>
            <pc:sldMk cId="2640673446" sldId="404"/>
            <ac:spMk id="3" creationId="{2E0D0FF6-565E-7E5A-B032-431594C29938}"/>
          </ac:spMkLst>
        </pc:spChg>
      </pc:sldChg>
      <pc:sldChg chg="new del">
        <pc:chgData name="Mellany Otárola Saénz" userId="4c8e53cc-73d9-4b85-b701-6273e345e567" providerId="ADAL" clId="{9B38712C-F3D1-4A57-A815-49F231A95838}" dt="2025-05-29T19:23:37.471" v="542" actId="680"/>
        <pc:sldMkLst>
          <pc:docMk/>
          <pc:sldMk cId="3195619144" sldId="404"/>
        </pc:sldMkLst>
      </pc:sldChg>
      <pc:sldChg chg="new del">
        <pc:chgData name="Mellany Otárola Saénz" userId="4c8e53cc-73d9-4b85-b701-6273e345e567" providerId="ADAL" clId="{9B38712C-F3D1-4A57-A815-49F231A95838}" dt="2025-05-29T19:23:46.011" v="544" actId="680"/>
        <pc:sldMkLst>
          <pc:docMk/>
          <pc:sldMk cId="3821925049" sldId="404"/>
        </pc:sldMkLst>
      </pc:sldChg>
      <pc:sldChg chg="new del">
        <pc:chgData name="Mellany Otárola Saénz" userId="4c8e53cc-73d9-4b85-b701-6273e345e567" providerId="ADAL" clId="{9B38712C-F3D1-4A57-A815-49F231A95838}" dt="2025-05-29T19:31:22.289" v="939" actId="2696"/>
        <pc:sldMkLst>
          <pc:docMk/>
          <pc:sldMk cId="2027248533" sldId="405"/>
        </pc:sldMkLst>
      </pc:sldChg>
      <pc:sldChg chg="addSp modSp new mod">
        <pc:chgData name="Mellany Otárola Saénz" userId="4c8e53cc-73d9-4b85-b701-6273e345e567" providerId="ADAL" clId="{9B38712C-F3D1-4A57-A815-49F231A95838}" dt="2025-05-29T19:27:12.873" v="720"/>
        <pc:sldMkLst>
          <pc:docMk/>
          <pc:sldMk cId="753658380" sldId="406"/>
        </pc:sldMkLst>
        <pc:graphicFrameChg chg="add mod modGraphic">
          <ac:chgData name="Mellany Otárola Saénz" userId="4c8e53cc-73d9-4b85-b701-6273e345e567" providerId="ADAL" clId="{9B38712C-F3D1-4A57-A815-49F231A95838}" dt="2025-05-29T19:27:12.873" v="720"/>
          <ac:graphicFrameMkLst>
            <pc:docMk/>
            <pc:sldMk cId="753658380" sldId="406"/>
            <ac:graphicFrameMk id="2" creationId="{9157009F-E197-188B-1D13-E6975292158E}"/>
          </ac:graphicFrameMkLst>
        </pc:graphicFrameChg>
      </pc:sldChg>
      <pc:sldChg chg="addSp modSp new mod">
        <pc:chgData name="Mellany Otárola Saénz" userId="4c8e53cc-73d9-4b85-b701-6273e345e567" providerId="ADAL" clId="{9B38712C-F3D1-4A57-A815-49F231A95838}" dt="2025-05-29T19:29:28.193" v="846"/>
        <pc:sldMkLst>
          <pc:docMk/>
          <pc:sldMk cId="2813933478" sldId="407"/>
        </pc:sldMkLst>
        <pc:graphicFrameChg chg="add mod modGraphic">
          <ac:chgData name="Mellany Otárola Saénz" userId="4c8e53cc-73d9-4b85-b701-6273e345e567" providerId="ADAL" clId="{9B38712C-F3D1-4A57-A815-49F231A95838}" dt="2025-05-29T19:29:28.193" v="846"/>
          <ac:graphicFrameMkLst>
            <pc:docMk/>
            <pc:sldMk cId="2813933478" sldId="407"/>
            <ac:graphicFrameMk id="2" creationId="{8F37DEE1-0DE6-4F96-8619-78BEE50944E5}"/>
          </ac:graphicFrameMkLst>
        </pc:graphicFrameChg>
      </pc:sldChg>
      <pc:sldChg chg="addSp modSp new mod">
        <pc:chgData name="Mellany Otárola Saénz" userId="4c8e53cc-73d9-4b85-b701-6273e345e567" providerId="ADAL" clId="{9B38712C-F3D1-4A57-A815-49F231A95838}" dt="2025-05-29T19:30:53.115" v="938" actId="14100"/>
        <pc:sldMkLst>
          <pc:docMk/>
          <pc:sldMk cId="1729184221" sldId="408"/>
        </pc:sldMkLst>
        <pc:graphicFrameChg chg="add mod modGraphic">
          <ac:chgData name="Mellany Otárola Saénz" userId="4c8e53cc-73d9-4b85-b701-6273e345e567" providerId="ADAL" clId="{9B38712C-F3D1-4A57-A815-49F231A95838}" dt="2025-05-29T19:30:53.115" v="938" actId="14100"/>
          <ac:graphicFrameMkLst>
            <pc:docMk/>
            <pc:sldMk cId="1729184221" sldId="408"/>
            <ac:graphicFrameMk id="2" creationId="{EAC4CAB1-D2ED-1158-98ED-CC910B72A2FC}"/>
          </ac:graphicFrameMkLst>
        </pc:graphicFrameChg>
      </pc:sld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1">
  <dgm:title val=""/>
  <dgm:desc val=""/>
  <dgm:catLst>
    <dgm:cat type="accent2" pri="11100"/>
  </dgm:catLst>
  <dgm:styleLbl name="node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2">
        <a:alpha val="4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64A5B0F-E244-4CE8-8165-8E66E96A1D81}" type="doc">
      <dgm:prSet loTypeId="urn:microsoft.com/office/officeart/2005/8/layout/process4" loCatId="list" qsTypeId="urn:microsoft.com/office/officeart/2005/8/quickstyle/simple1" qsCatId="simple" csTypeId="urn:microsoft.com/office/officeart/2005/8/colors/accent2_1" csCatId="accent2" phldr="1"/>
      <dgm:spPr/>
      <dgm:t>
        <a:bodyPr/>
        <a:lstStyle/>
        <a:p>
          <a:endParaRPr lang="es-ES"/>
        </a:p>
      </dgm:t>
    </dgm:pt>
    <dgm:pt modelId="{B3C566A8-E004-4773-9B41-54BDBA4C45F9}" type="asst">
      <dgm:prSet phldrT="[Texto]" custT="1">
        <dgm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dgm:style>
      </dgm:prSet>
      <dgm:spPr>
        <a:noFill/>
        <a:ln>
          <a:noFill/>
        </a:ln>
      </dgm:spPr>
      <dgm:t>
        <a:bodyPr/>
        <a:lstStyle/>
        <a:p>
          <a:r>
            <a:rPr lang="es-ES" sz="4000" dirty="0"/>
            <a:t>Archivos de gestión</a:t>
          </a:r>
        </a:p>
      </dgm:t>
    </dgm:pt>
    <dgm:pt modelId="{4B17078E-EA49-4535-A3A5-82D53183201F}" type="parTrans" cxnId="{981E9338-F032-495F-AD97-9E3EF8CE20A7}">
      <dgm:prSet/>
      <dgm:spPr/>
      <dgm:t>
        <a:bodyPr/>
        <a:lstStyle/>
        <a:p>
          <a:endParaRPr lang="es-ES"/>
        </a:p>
      </dgm:t>
    </dgm:pt>
    <dgm:pt modelId="{45936BB6-6342-4738-8B30-6BE723132743}" type="sibTrans" cxnId="{981E9338-F032-495F-AD97-9E3EF8CE20A7}">
      <dgm:prSet/>
      <dgm:spPr/>
      <dgm:t>
        <a:bodyPr/>
        <a:lstStyle/>
        <a:p>
          <a:endParaRPr lang="es-ES"/>
        </a:p>
      </dgm:t>
    </dgm:pt>
    <dgm:pt modelId="{819AA16C-F315-466F-8BBC-05F5192FCC64}" type="asst">
      <dgm:prSet phldrT="[Texto]" custT="1">
        <dgm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dgm:style>
      </dgm:prSet>
      <dgm:spPr>
        <a:ln/>
      </dgm:spPr>
      <dgm:t>
        <a:bodyPr/>
        <a:lstStyle/>
        <a:p>
          <a:r>
            <a:rPr lang="es-ES" sz="2000" b="1" dirty="0"/>
            <a:t>Definición</a:t>
          </a:r>
        </a:p>
      </dgm:t>
    </dgm:pt>
    <dgm:pt modelId="{DF8E8A6E-71B1-4973-ABF2-59140A83376A}" type="parTrans" cxnId="{C36E34B5-A2FD-4A99-A4BA-429726744306}">
      <dgm:prSet/>
      <dgm:spPr>
        <a:solidFill>
          <a:schemeClr val="accent1">
            <a:lumMod val="75000"/>
          </a:schemeClr>
        </a:solidFill>
        <a:ln>
          <a:solidFill>
            <a:schemeClr val="accent1">
              <a:lumMod val="75000"/>
            </a:schemeClr>
          </a:solidFill>
        </a:ln>
      </dgm:spPr>
      <dgm:t>
        <a:bodyPr/>
        <a:lstStyle/>
        <a:p>
          <a:endParaRPr lang="es-ES"/>
        </a:p>
      </dgm:t>
    </dgm:pt>
    <dgm:pt modelId="{012CC785-7E28-4D2A-BFFC-D13BF88AC3B4}" type="sibTrans" cxnId="{C36E34B5-A2FD-4A99-A4BA-429726744306}">
      <dgm:prSet/>
      <dgm:spPr/>
      <dgm:t>
        <a:bodyPr/>
        <a:lstStyle/>
        <a:p>
          <a:endParaRPr lang="es-ES"/>
        </a:p>
      </dgm:t>
    </dgm:pt>
    <dgm:pt modelId="{65039550-BF64-420A-A0CE-B7DB201F3350}" type="asst">
      <dgm:prSet phldrT="[Texto]" custT="1">
        <dgm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dgm:style>
      </dgm:prSet>
      <dgm:spPr>
        <a:ln>
          <a:solidFill>
            <a:schemeClr val="accent2">
              <a:lumMod val="40000"/>
              <a:lumOff val="60000"/>
            </a:schemeClr>
          </a:solidFill>
        </a:ln>
      </dgm:spPr>
      <dgm:t>
        <a:bodyPr/>
        <a:lstStyle/>
        <a:p>
          <a:pPr algn="l"/>
          <a:r>
            <a:rPr lang="es-ES" sz="2000" b="1" dirty="0"/>
            <a:t>Funciones</a:t>
          </a:r>
        </a:p>
      </dgm:t>
    </dgm:pt>
    <dgm:pt modelId="{B075BAAF-744C-4A0E-8ED6-CB44995019C9}" type="parTrans" cxnId="{52114668-AE44-4A15-8291-54C7D15D7801}">
      <dgm:prSet/>
      <dgm:spPr/>
      <dgm:t>
        <a:bodyPr/>
        <a:lstStyle/>
        <a:p>
          <a:endParaRPr lang="es-ES"/>
        </a:p>
      </dgm:t>
    </dgm:pt>
    <dgm:pt modelId="{E5CADBCD-DDC6-4FD4-8F86-790318E459CF}" type="sibTrans" cxnId="{52114668-AE44-4A15-8291-54C7D15D7801}">
      <dgm:prSet/>
      <dgm:spPr/>
      <dgm:t>
        <a:bodyPr/>
        <a:lstStyle/>
        <a:p>
          <a:endParaRPr lang="es-ES"/>
        </a:p>
      </dgm:t>
    </dgm:pt>
    <dgm:pt modelId="{93A22F95-6848-405B-835B-4F383D0BDF62}" type="asst">
      <dgm:prSet phldrT="[Texto]" custT="1">
        <dgm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dgm:style>
      </dgm:prSet>
      <dgm:spPr>
        <a:ln/>
      </dgm:spPr>
      <dgm:t>
        <a:bodyPr/>
        <a:lstStyle/>
        <a:p>
          <a:r>
            <a:rPr lang="es-ES" sz="1800" dirty="0"/>
            <a:t>Archivos de departamentos y secciones (oficinas administrativas)</a:t>
          </a:r>
        </a:p>
      </dgm:t>
    </dgm:pt>
    <dgm:pt modelId="{2FF98550-93B4-4329-9674-FDFC639E52F4}" type="parTrans" cxnId="{B5D772DF-828E-4664-AA3C-6A01E2DC2CDD}">
      <dgm:prSet/>
      <dgm:spPr>
        <a:solidFill>
          <a:schemeClr val="accent1">
            <a:lumMod val="75000"/>
          </a:schemeClr>
        </a:solidFill>
        <a:ln>
          <a:solidFill>
            <a:schemeClr val="accent1">
              <a:lumMod val="75000"/>
            </a:schemeClr>
          </a:solidFill>
        </a:ln>
      </dgm:spPr>
      <dgm:t>
        <a:bodyPr/>
        <a:lstStyle/>
        <a:p>
          <a:endParaRPr lang="es-ES"/>
        </a:p>
      </dgm:t>
    </dgm:pt>
    <dgm:pt modelId="{F1CC5A0E-B425-4113-9D94-A9224332E925}" type="sibTrans" cxnId="{B5D772DF-828E-4664-AA3C-6A01E2DC2CDD}">
      <dgm:prSet/>
      <dgm:spPr/>
      <dgm:t>
        <a:bodyPr/>
        <a:lstStyle/>
        <a:p>
          <a:endParaRPr lang="es-ES"/>
        </a:p>
      </dgm:t>
    </dgm:pt>
    <dgm:pt modelId="{BE7362B0-F1F4-4D6F-BFE6-03E052AD72D7}" type="asst">
      <dgm:prSet custT="1">
        <dgm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dgm:style>
      </dgm:prSet>
      <dgm:spPr>
        <a:ln>
          <a:solidFill>
            <a:schemeClr val="accent2">
              <a:lumMod val="40000"/>
              <a:lumOff val="60000"/>
            </a:schemeClr>
          </a:solidFill>
        </a:ln>
      </dgm:spPr>
      <dgm:t>
        <a:bodyPr/>
        <a:lstStyle/>
        <a:p>
          <a:pPr algn="l"/>
          <a:r>
            <a:rPr lang="es-ES" sz="1800" dirty="0"/>
            <a:t>Reunir</a:t>
          </a:r>
        </a:p>
      </dgm:t>
    </dgm:pt>
    <dgm:pt modelId="{2859E905-B976-48C4-A2F1-4692EC8DA1C0}" type="parTrans" cxnId="{FBCF3E5B-CA35-43CF-BFAA-A41207B52628}">
      <dgm:prSet/>
      <dgm:spPr/>
      <dgm:t>
        <a:bodyPr/>
        <a:lstStyle/>
        <a:p>
          <a:endParaRPr lang="es-ES"/>
        </a:p>
      </dgm:t>
    </dgm:pt>
    <dgm:pt modelId="{C6FDD6D4-4650-4AED-B2EF-EE19B00DC982}" type="sibTrans" cxnId="{FBCF3E5B-CA35-43CF-BFAA-A41207B52628}">
      <dgm:prSet/>
      <dgm:spPr/>
      <dgm:t>
        <a:bodyPr/>
        <a:lstStyle/>
        <a:p>
          <a:endParaRPr lang="es-ES"/>
        </a:p>
      </dgm:t>
    </dgm:pt>
    <dgm:pt modelId="{A3718D71-8473-487C-A17D-173C093D4084}" type="asst">
      <dgm:prSet custT="1">
        <dgm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dgm:style>
      </dgm:prSet>
      <dgm:spPr>
        <a:ln>
          <a:solidFill>
            <a:schemeClr val="accent2">
              <a:lumMod val="40000"/>
              <a:lumOff val="60000"/>
            </a:schemeClr>
          </a:solidFill>
        </a:ln>
      </dgm:spPr>
      <dgm:t>
        <a:bodyPr/>
        <a:lstStyle/>
        <a:p>
          <a:pPr algn="l"/>
          <a:r>
            <a:rPr lang="es-ES" sz="1800" dirty="0"/>
            <a:t>Conservar</a:t>
          </a:r>
        </a:p>
      </dgm:t>
    </dgm:pt>
    <dgm:pt modelId="{6EFCA15E-DA96-4D8F-AB3D-03DCD5C24C22}" type="parTrans" cxnId="{99E5D136-3238-4E06-A2A1-54F6C796A32B}">
      <dgm:prSet/>
      <dgm:spPr/>
      <dgm:t>
        <a:bodyPr/>
        <a:lstStyle/>
        <a:p>
          <a:endParaRPr lang="es-ES"/>
        </a:p>
      </dgm:t>
    </dgm:pt>
    <dgm:pt modelId="{A643250B-030E-4E6C-899A-7D7B6080940D}" type="sibTrans" cxnId="{99E5D136-3238-4E06-A2A1-54F6C796A32B}">
      <dgm:prSet/>
      <dgm:spPr/>
      <dgm:t>
        <a:bodyPr/>
        <a:lstStyle/>
        <a:p>
          <a:endParaRPr lang="es-ES"/>
        </a:p>
      </dgm:t>
    </dgm:pt>
    <dgm:pt modelId="{40DF6751-2D6A-477A-BBD9-1DC8089B6C71}" type="asst">
      <dgm:prSet custT="1">
        <dgm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dgm:style>
      </dgm:prSet>
      <dgm:spPr>
        <a:ln>
          <a:solidFill>
            <a:schemeClr val="accent2">
              <a:lumMod val="40000"/>
              <a:lumOff val="60000"/>
            </a:schemeClr>
          </a:solidFill>
        </a:ln>
      </dgm:spPr>
      <dgm:t>
        <a:bodyPr/>
        <a:lstStyle/>
        <a:p>
          <a:pPr algn="l"/>
          <a:r>
            <a:rPr lang="es-ES" sz="1800" dirty="0"/>
            <a:t>Clasificar</a:t>
          </a:r>
        </a:p>
      </dgm:t>
    </dgm:pt>
    <dgm:pt modelId="{C88469C5-E54A-41D5-8DE9-760611F7303A}" type="parTrans" cxnId="{B9653D83-2540-4B01-ACF1-D4E1E8282EA3}">
      <dgm:prSet/>
      <dgm:spPr/>
      <dgm:t>
        <a:bodyPr/>
        <a:lstStyle/>
        <a:p>
          <a:endParaRPr lang="es-ES"/>
        </a:p>
      </dgm:t>
    </dgm:pt>
    <dgm:pt modelId="{74B3A41C-D9F4-451F-9E9B-0BDCDAAFF6B3}" type="sibTrans" cxnId="{B9653D83-2540-4B01-ACF1-D4E1E8282EA3}">
      <dgm:prSet/>
      <dgm:spPr/>
      <dgm:t>
        <a:bodyPr/>
        <a:lstStyle/>
        <a:p>
          <a:endParaRPr lang="es-ES"/>
        </a:p>
      </dgm:t>
    </dgm:pt>
    <dgm:pt modelId="{B6672346-A6CC-4500-9291-7AAF24C4211D}" type="asst">
      <dgm:prSet custT="1">
        <dgm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dgm:style>
      </dgm:prSet>
      <dgm:spPr>
        <a:ln>
          <a:solidFill>
            <a:schemeClr val="accent2">
              <a:lumMod val="40000"/>
              <a:lumOff val="60000"/>
            </a:schemeClr>
          </a:solidFill>
        </a:ln>
      </dgm:spPr>
      <dgm:t>
        <a:bodyPr/>
        <a:lstStyle/>
        <a:p>
          <a:pPr algn="l"/>
          <a:r>
            <a:rPr lang="es-ES" sz="1800" dirty="0"/>
            <a:t>Describir</a:t>
          </a:r>
        </a:p>
      </dgm:t>
    </dgm:pt>
    <dgm:pt modelId="{CF778D10-49D5-4A82-9582-76684B10C4EB}" type="parTrans" cxnId="{2B4BBE7D-2DC5-409C-8232-47F382FFB9A1}">
      <dgm:prSet/>
      <dgm:spPr/>
      <dgm:t>
        <a:bodyPr/>
        <a:lstStyle/>
        <a:p>
          <a:endParaRPr lang="es-ES"/>
        </a:p>
      </dgm:t>
    </dgm:pt>
    <dgm:pt modelId="{7DEF0DC7-3DDC-4849-9EB7-B9FDB31096DF}" type="sibTrans" cxnId="{2B4BBE7D-2DC5-409C-8232-47F382FFB9A1}">
      <dgm:prSet/>
      <dgm:spPr/>
      <dgm:t>
        <a:bodyPr/>
        <a:lstStyle/>
        <a:p>
          <a:endParaRPr lang="es-ES"/>
        </a:p>
      </dgm:t>
    </dgm:pt>
    <dgm:pt modelId="{10BA9B45-AD43-420A-898A-10C790EA660B}" type="asst">
      <dgm:prSet custT="1">
        <dgm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dgm:style>
      </dgm:prSet>
      <dgm:spPr>
        <a:ln>
          <a:solidFill>
            <a:schemeClr val="accent2">
              <a:lumMod val="40000"/>
              <a:lumOff val="60000"/>
            </a:schemeClr>
          </a:solidFill>
        </a:ln>
      </dgm:spPr>
      <dgm:t>
        <a:bodyPr/>
        <a:lstStyle/>
        <a:p>
          <a:pPr algn="l"/>
          <a:r>
            <a:rPr lang="es-ES" sz="1800" dirty="0"/>
            <a:t>Seleccionar</a:t>
          </a:r>
        </a:p>
      </dgm:t>
    </dgm:pt>
    <dgm:pt modelId="{0419995F-4A95-4878-A690-689B05C24E71}" type="parTrans" cxnId="{CE7B5203-35B2-4DC5-8D7C-39E0192FBF26}">
      <dgm:prSet/>
      <dgm:spPr/>
      <dgm:t>
        <a:bodyPr/>
        <a:lstStyle/>
        <a:p>
          <a:endParaRPr lang="es-ES"/>
        </a:p>
      </dgm:t>
    </dgm:pt>
    <dgm:pt modelId="{CB086781-F07A-41CD-A2F4-631B1DB1B080}" type="sibTrans" cxnId="{CE7B5203-35B2-4DC5-8D7C-39E0192FBF26}">
      <dgm:prSet/>
      <dgm:spPr/>
      <dgm:t>
        <a:bodyPr/>
        <a:lstStyle/>
        <a:p>
          <a:endParaRPr lang="es-ES"/>
        </a:p>
      </dgm:t>
    </dgm:pt>
    <dgm:pt modelId="{7C2ABF07-7D29-4665-BD61-1810D1434169}" type="asst">
      <dgm:prSet custT="1">
        <dgm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dgm:style>
      </dgm:prSet>
      <dgm:spPr>
        <a:ln>
          <a:solidFill>
            <a:schemeClr val="accent2">
              <a:lumMod val="40000"/>
              <a:lumOff val="60000"/>
            </a:schemeClr>
          </a:solidFill>
        </a:ln>
      </dgm:spPr>
      <dgm:t>
        <a:bodyPr/>
        <a:lstStyle/>
        <a:p>
          <a:pPr algn="l"/>
          <a:r>
            <a:rPr lang="es-ES" sz="1800" dirty="0"/>
            <a:t>Administrar</a:t>
          </a:r>
        </a:p>
      </dgm:t>
    </dgm:pt>
    <dgm:pt modelId="{78B7A85E-32F9-4DB3-941C-D876B05FB8AA}" type="parTrans" cxnId="{6EF628AE-9927-4170-8449-67661558A3A2}">
      <dgm:prSet/>
      <dgm:spPr/>
      <dgm:t>
        <a:bodyPr/>
        <a:lstStyle/>
        <a:p>
          <a:endParaRPr lang="es-ES"/>
        </a:p>
      </dgm:t>
    </dgm:pt>
    <dgm:pt modelId="{29588CCD-E4B0-4CAF-A29A-5ED517EC7AB6}" type="sibTrans" cxnId="{6EF628AE-9927-4170-8449-67661558A3A2}">
      <dgm:prSet/>
      <dgm:spPr/>
      <dgm:t>
        <a:bodyPr/>
        <a:lstStyle/>
        <a:p>
          <a:endParaRPr lang="es-ES"/>
        </a:p>
      </dgm:t>
    </dgm:pt>
    <dgm:pt modelId="{12CD4087-405C-4F7C-AA3F-9F9EC5ACD5C1}" type="asst">
      <dgm:prSet custT="1">
        <dgm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dgm:style>
      </dgm:prSet>
      <dgm:spPr>
        <a:ln>
          <a:solidFill>
            <a:schemeClr val="accent2">
              <a:lumMod val="40000"/>
              <a:lumOff val="60000"/>
            </a:schemeClr>
          </a:solidFill>
        </a:ln>
      </dgm:spPr>
      <dgm:t>
        <a:bodyPr/>
        <a:lstStyle/>
        <a:p>
          <a:pPr algn="l"/>
          <a:r>
            <a:rPr lang="es-ES" sz="1800" dirty="0"/>
            <a:t>Facilitar</a:t>
          </a:r>
        </a:p>
      </dgm:t>
    </dgm:pt>
    <dgm:pt modelId="{5C9E64C3-F178-477C-8E67-124461FD3404}" type="parTrans" cxnId="{5D344343-5D9B-4836-96AF-1ECF8D5D282D}">
      <dgm:prSet/>
      <dgm:spPr/>
      <dgm:t>
        <a:bodyPr/>
        <a:lstStyle/>
        <a:p>
          <a:endParaRPr lang="es-ES"/>
        </a:p>
      </dgm:t>
    </dgm:pt>
    <dgm:pt modelId="{22FA452F-1DB0-4F0A-B2EA-92C2693C948A}" type="sibTrans" cxnId="{5D344343-5D9B-4836-96AF-1ECF8D5D282D}">
      <dgm:prSet/>
      <dgm:spPr/>
      <dgm:t>
        <a:bodyPr/>
        <a:lstStyle/>
        <a:p>
          <a:endParaRPr lang="es-ES"/>
        </a:p>
      </dgm:t>
    </dgm:pt>
    <dgm:pt modelId="{7732C5B2-12E0-4A09-8AEF-A087E2360C47}" type="asst">
      <dgm:prSet phldrT="[Texto]" custT="1">
        <dgm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dgm:style>
      </dgm:prSet>
      <dgm:spPr>
        <a:ln/>
      </dgm:spPr>
      <dgm:t>
        <a:bodyPr/>
        <a:lstStyle/>
        <a:p>
          <a:r>
            <a:rPr lang="es-ES" sz="1800" dirty="0"/>
            <a:t>Documentos en gestión </a:t>
          </a:r>
        </a:p>
      </dgm:t>
    </dgm:pt>
    <dgm:pt modelId="{1E7762C8-FC5D-429D-B3B7-D08325720D16}" type="sibTrans" cxnId="{014A2E8A-BF09-4E33-B4BC-CEFE1B663AE8}">
      <dgm:prSet/>
      <dgm:spPr/>
      <dgm:t>
        <a:bodyPr/>
        <a:lstStyle/>
        <a:p>
          <a:endParaRPr lang="es-ES"/>
        </a:p>
      </dgm:t>
    </dgm:pt>
    <dgm:pt modelId="{BE77432C-DC2E-407A-A1AE-01A38E5ACB0F}" type="parTrans" cxnId="{014A2E8A-BF09-4E33-B4BC-CEFE1B663AE8}">
      <dgm:prSet/>
      <dgm:spPr>
        <a:solidFill>
          <a:schemeClr val="accent1">
            <a:lumMod val="75000"/>
          </a:schemeClr>
        </a:solidFill>
        <a:ln>
          <a:solidFill>
            <a:schemeClr val="accent1">
              <a:lumMod val="75000"/>
            </a:schemeClr>
          </a:solidFill>
        </a:ln>
      </dgm:spPr>
      <dgm:t>
        <a:bodyPr/>
        <a:lstStyle/>
        <a:p>
          <a:endParaRPr lang="es-ES"/>
        </a:p>
      </dgm:t>
    </dgm:pt>
    <dgm:pt modelId="{E03425DD-17F8-4C4E-915B-77A0A0F7722B}" type="asst">
      <dgm:prSet custT="1">
        <dgm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dgm:style>
      </dgm:prSet>
      <dgm:spPr>
        <a:noFill/>
        <a:ln>
          <a:noFill/>
        </a:ln>
      </dgm:spPr>
      <dgm:t>
        <a:bodyPr/>
        <a:lstStyle/>
        <a:p>
          <a:pPr algn="ctr"/>
          <a:r>
            <a:rPr lang="es-ES" sz="2000" b="1" dirty="0"/>
            <a:t>Importancia</a:t>
          </a:r>
        </a:p>
        <a:p>
          <a:pPr algn="just"/>
          <a:r>
            <a:rPr lang="es-ES" sz="1800" b="0" dirty="0"/>
            <a:t>Aseguran el ejercicio del derecho de todos los ciudadanos al  acceso a la información pública, así como en aras de la eficiencia y la eficacia de las instituciones.</a:t>
          </a:r>
        </a:p>
      </dgm:t>
    </dgm:pt>
    <dgm:pt modelId="{70B6C74D-9115-4213-B729-956FA1329264}" type="parTrans" cxnId="{10F14804-E9FB-426A-9C01-A4AC5E734A4B}">
      <dgm:prSet/>
      <dgm:spPr/>
      <dgm:t>
        <a:bodyPr/>
        <a:lstStyle/>
        <a:p>
          <a:endParaRPr lang="es-CR"/>
        </a:p>
      </dgm:t>
    </dgm:pt>
    <dgm:pt modelId="{AFB0AE7C-E192-42FE-ADBC-41427490E859}" type="sibTrans" cxnId="{10F14804-E9FB-426A-9C01-A4AC5E734A4B}">
      <dgm:prSet/>
      <dgm:spPr/>
      <dgm:t>
        <a:bodyPr/>
        <a:lstStyle/>
        <a:p>
          <a:endParaRPr lang="es-CR"/>
        </a:p>
      </dgm:t>
    </dgm:pt>
    <dgm:pt modelId="{C4F87B4E-D359-4ACE-A437-1F967224C269}" type="pres">
      <dgm:prSet presAssocID="{A64A5B0F-E244-4CE8-8165-8E66E96A1D81}" presName="Name0" presStyleCnt="0">
        <dgm:presLayoutVars>
          <dgm:dir/>
          <dgm:animLvl val="lvl"/>
          <dgm:resizeHandles val="exact"/>
        </dgm:presLayoutVars>
      </dgm:prSet>
      <dgm:spPr/>
    </dgm:pt>
    <dgm:pt modelId="{D750C040-17E3-480D-ACC1-26C862EF4A6C}" type="pres">
      <dgm:prSet presAssocID="{B3C566A8-E004-4773-9B41-54BDBA4C45F9}" presName="boxAndChildren" presStyleCnt="0"/>
      <dgm:spPr/>
    </dgm:pt>
    <dgm:pt modelId="{8C622785-40C6-4852-BE73-8E69F84E6728}" type="pres">
      <dgm:prSet presAssocID="{B3C566A8-E004-4773-9B41-54BDBA4C45F9}" presName="parentTextBox" presStyleLbl="asst0" presStyleIdx="0" presStyleCnt="1"/>
      <dgm:spPr/>
    </dgm:pt>
    <dgm:pt modelId="{0856DA3B-509F-40B2-B07C-63B228F93F86}" type="pres">
      <dgm:prSet presAssocID="{B3C566A8-E004-4773-9B41-54BDBA4C45F9}" presName="entireBox" presStyleLbl="asst0" presStyleIdx="0" presStyleCnt="1" custScaleY="21075" custLinFactNeighborY="-8629"/>
      <dgm:spPr/>
    </dgm:pt>
    <dgm:pt modelId="{1E7BC291-D712-4404-AFF3-A18060620743}" type="pres">
      <dgm:prSet presAssocID="{B3C566A8-E004-4773-9B41-54BDBA4C45F9}" presName="descendantBox" presStyleCnt="0"/>
      <dgm:spPr/>
    </dgm:pt>
    <dgm:pt modelId="{11C6F1DA-44EE-4593-8300-384F6FC7615F}" type="pres">
      <dgm:prSet presAssocID="{819AA16C-F315-466F-8BBC-05F5192FCC64}" presName="childTextBox" presStyleLbl="fgAccFollowNode1" presStyleIdx="0" presStyleCnt="3" custScaleY="160958" custLinFactNeighborY="45174">
        <dgm:presLayoutVars>
          <dgm:bulletEnabled val="1"/>
        </dgm:presLayoutVars>
      </dgm:prSet>
      <dgm:spPr/>
    </dgm:pt>
    <dgm:pt modelId="{E23DBE81-CA57-4F9C-A243-877E2703064F}" type="pres">
      <dgm:prSet presAssocID="{65039550-BF64-420A-A0CE-B7DB201F3350}" presName="childTextBox" presStyleLbl="fgAccFollowNode1" presStyleIdx="1" presStyleCnt="3" custScaleY="160958" custLinFactNeighborY="45174">
        <dgm:presLayoutVars>
          <dgm:bulletEnabled val="1"/>
        </dgm:presLayoutVars>
      </dgm:prSet>
      <dgm:spPr/>
    </dgm:pt>
    <dgm:pt modelId="{067BC796-76A5-4DD7-9729-A1FFE529EB14}" type="pres">
      <dgm:prSet presAssocID="{E03425DD-17F8-4C4E-915B-77A0A0F7722B}" presName="childTextBox" presStyleLbl="fgAccFollowNode1" presStyleIdx="2" presStyleCnt="3" custScaleX="103324" custScaleY="106323" custLinFactNeighborX="42" custLinFactNeighborY="20967">
        <dgm:presLayoutVars>
          <dgm:bulletEnabled val="1"/>
        </dgm:presLayoutVars>
      </dgm:prSet>
      <dgm:spPr/>
    </dgm:pt>
  </dgm:ptLst>
  <dgm:cxnLst>
    <dgm:cxn modelId="{CE7B5203-35B2-4DC5-8D7C-39E0192FBF26}" srcId="{65039550-BF64-420A-A0CE-B7DB201F3350}" destId="{10BA9B45-AD43-420A-898A-10C790EA660B}" srcOrd="4" destOrd="0" parTransId="{0419995F-4A95-4878-A690-689B05C24E71}" sibTransId="{CB086781-F07A-41CD-A2F4-631B1DB1B080}"/>
    <dgm:cxn modelId="{10F14804-E9FB-426A-9C01-A4AC5E734A4B}" srcId="{B3C566A8-E004-4773-9B41-54BDBA4C45F9}" destId="{E03425DD-17F8-4C4E-915B-77A0A0F7722B}" srcOrd="2" destOrd="0" parTransId="{70B6C74D-9115-4213-B729-956FA1329264}" sibTransId="{AFB0AE7C-E192-42FE-ADBC-41427490E859}"/>
    <dgm:cxn modelId="{9E7CAD10-F003-4359-8809-0C8B3C8F555D}" type="presOf" srcId="{93A22F95-6848-405B-835B-4F383D0BDF62}" destId="{11C6F1DA-44EE-4593-8300-384F6FC7615F}" srcOrd="0" destOrd="1" presId="urn:microsoft.com/office/officeart/2005/8/layout/process4"/>
    <dgm:cxn modelId="{78356813-A1CA-4487-B461-28F9AE787863}" type="presOf" srcId="{BE7362B0-F1F4-4D6F-BFE6-03E052AD72D7}" destId="{E23DBE81-CA57-4F9C-A243-877E2703064F}" srcOrd="0" destOrd="1" presId="urn:microsoft.com/office/officeart/2005/8/layout/process4"/>
    <dgm:cxn modelId="{8F7ED62F-0CBB-4F11-928E-8A745AD4A00A}" type="presOf" srcId="{7732C5B2-12E0-4A09-8AEF-A087E2360C47}" destId="{11C6F1DA-44EE-4593-8300-384F6FC7615F}" srcOrd="0" destOrd="2" presId="urn:microsoft.com/office/officeart/2005/8/layout/process4"/>
    <dgm:cxn modelId="{A6EC9F30-9C7A-4376-AFF8-BBACB6399255}" type="presOf" srcId="{B6672346-A6CC-4500-9291-7AAF24C4211D}" destId="{E23DBE81-CA57-4F9C-A243-877E2703064F}" srcOrd="0" destOrd="4" presId="urn:microsoft.com/office/officeart/2005/8/layout/process4"/>
    <dgm:cxn modelId="{99E5D136-3238-4E06-A2A1-54F6C796A32B}" srcId="{65039550-BF64-420A-A0CE-B7DB201F3350}" destId="{A3718D71-8473-487C-A17D-173C093D4084}" srcOrd="1" destOrd="0" parTransId="{6EFCA15E-DA96-4D8F-AB3D-03DCD5C24C22}" sibTransId="{A643250B-030E-4E6C-899A-7D7B6080940D}"/>
    <dgm:cxn modelId="{981E9338-F032-495F-AD97-9E3EF8CE20A7}" srcId="{A64A5B0F-E244-4CE8-8165-8E66E96A1D81}" destId="{B3C566A8-E004-4773-9B41-54BDBA4C45F9}" srcOrd="0" destOrd="0" parTransId="{4B17078E-EA49-4535-A3A5-82D53183201F}" sibTransId="{45936BB6-6342-4738-8B30-6BE723132743}"/>
    <dgm:cxn modelId="{31835440-DABA-4D15-8E1C-5C2892ED3057}" type="presOf" srcId="{A64A5B0F-E244-4CE8-8165-8E66E96A1D81}" destId="{C4F87B4E-D359-4ACE-A437-1F967224C269}" srcOrd="0" destOrd="0" presId="urn:microsoft.com/office/officeart/2005/8/layout/process4"/>
    <dgm:cxn modelId="{FBCF3E5B-CA35-43CF-BFAA-A41207B52628}" srcId="{65039550-BF64-420A-A0CE-B7DB201F3350}" destId="{BE7362B0-F1F4-4D6F-BFE6-03E052AD72D7}" srcOrd="0" destOrd="0" parTransId="{2859E905-B976-48C4-A2F1-4692EC8DA1C0}" sibTransId="{C6FDD6D4-4650-4AED-B2EF-EE19B00DC982}"/>
    <dgm:cxn modelId="{5D344343-5D9B-4836-96AF-1ECF8D5D282D}" srcId="{65039550-BF64-420A-A0CE-B7DB201F3350}" destId="{12CD4087-405C-4F7C-AA3F-9F9EC5ACD5C1}" srcOrd="6" destOrd="0" parTransId="{5C9E64C3-F178-477C-8E67-124461FD3404}" sibTransId="{22FA452F-1DB0-4F0A-B2EA-92C2693C948A}"/>
    <dgm:cxn modelId="{52114668-AE44-4A15-8291-54C7D15D7801}" srcId="{B3C566A8-E004-4773-9B41-54BDBA4C45F9}" destId="{65039550-BF64-420A-A0CE-B7DB201F3350}" srcOrd="1" destOrd="0" parTransId="{B075BAAF-744C-4A0E-8ED6-CB44995019C9}" sibTransId="{E5CADBCD-DDC6-4FD4-8F86-790318E459CF}"/>
    <dgm:cxn modelId="{BEDFCC73-2E56-4AE1-A90B-C237A65C25C7}" type="presOf" srcId="{B3C566A8-E004-4773-9B41-54BDBA4C45F9}" destId="{0856DA3B-509F-40B2-B07C-63B228F93F86}" srcOrd="1" destOrd="0" presId="urn:microsoft.com/office/officeart/2005/8/layout/process4"/>
    <dgm:cxn modelId="{2B4BBE7D-2DC5-409C-8232-47F382FFB9A1}" srcId="{65039550-BF64-420A-A0CE-B7DB201F3350}" destId="{B6672346-A6CC-4500-9291-7AAF24C4211D}" srcOrd="3" destOrd="0" parTransId="{CF778D10-49D5-4A82-9582-76684B10C4EB}" sibTransId="{7DEF0DC7-3DDC-4849-9EB7-B9FDB31096DF}"/>
    <dgm:cxn modelId="{74A42B7F-21BC-44A5-81DB-C6779B44C425}" type="presOf" srcId="{B3C566A8-E004-4773-9B41-54BDBA4C45F9}" destId="{8C622785-40C6-4852-BE73-8E69F84E6728}" srcOrd="0" destOrd="0" presId="urn:microsoft.com/office/officeart/2005/8/layout/process4"/>
    <dgm:cxn modelId="{B9653D83-2540-4B01-ACF1-D4E1E8282EA3}" srcId="{65039550-BF64-420A-A0CE-B7DB201F3350}" destId="{40DF6751-2D6A-477A-BBD9-1DC8089B6C71}" srcOrd="2" destOrd="0" parTransId="{C88469C5-E54A-41D5-8DE9-760611F7303A}" sibTransId="{74B3A41C-D9F4-451F-9E9B-0BDCDAAFF6B3}"/>
    <dgm:cxn modelId="{014A2E8A-BF09-4E33-B4BC-CEFE1B663AE8}" srcId="{819AA16C-F315-466F-8BBC-05F5192FCC64}" destId="{7732C5B2-12E0-4A09-8AEF-A087E2360C47}" srcOrd="1" destOrd="0" parTransId="{BE77432C-DC2E-407A-A1AE-01A38E5ACB0F}" sibTransId="{1E7762C8-FC5D-429D-B3B7-D08325720D16}"/>
    <dgm:cxn modelId="{3643A38C-1931-4C54-8D85-EDAB98620A74}" type="presOf" srcId="{40DF6751-2D6A-477A-BBD9-1DC8089B6C71}" destId="{E23DBE81-CA57-4F9C-A243-877E2703064F}" srcOrd="0" destOrd="3" presId="urn:microsoft.com/office/officeart/2005/8/layout/process4"/>
    <dgm:cxn modelId="{5ADE049C-FE37-4A57-B73B-AC37686200DE}" type="presOf" srcId="{A3718D71-8473-487C-A17D-173C093D4084}" destId="{E23DBE81-CA57-4F9C-A243-877E2703064F}" srcOrd="0" destOrd="2" presId="urn:microsoft.com/office/officeart/2005/8/layout/process4"/>
    <dgm:cxn modelId="{21C4A5AA-A8D7-4070-9D85-17581D8A7E7C}" type="presOf" srcId="{65039550-BF64-420A-A0CE-B7DB201F3350}" destId="{E23DBE81-CA57-4F9C-A243-877E2703064F}" srcOrd="0" destOrd="0" presId="urn:microsoft.com/office/officeart/2005/8/layout/process4"/>
    <dgm:cxn modelId="{448385AC-0BAD-4279-BA96-240DC8674945}" type="presOf" srcId="{E03425DD-17F8-4C4E-915B-77A0A0F7722B}" destId="{067BC796-76A5-4DD7-9729-A1FFE529EB14}" srcOrd="0" destOrd="0" presId="urn:microsoft.com/office/officeart/2005/8/layout/process4"/>
    <dgm:cxn modelId="{6EF628AE-9927-4170-8449-67661558A3A2}" srcId="{65039550-BF64-420A-A0CE-B7DB201F3350}" destId="{7C2ABF07-7D29-4665-BD61-1810D1434169}" srcOrd="5" destOrd="0" parTransId="{78B7A85E-32F9-4DB3-941C-D876B05FB8AA}" sibTransId="{29588CCD-E4B0-4CAF-A29A-5ED517EC7AB6}"/>
    <dgm:cxn modelId="{C36E34B5-A2FD-4A99-A4BA-429726744306}" srcId="{B3C566A8-E004-4773-9B41-54BDBA4C45F9}" destId="{819AA16C-F315-466F-8BBC-05F5192FCC64}" srcOrd="0" destOrd="0" parTransId="{DF8E8A6E-71B1-4973-ABF2-59140A83376A}" sibTransId="{012CC785-7E28-4D2A-BFFC-D13BF88AC3B4}"/>
    <dgm:cxn modelId="{80019BC3-1A3F-4F64-8E19-7E5601919137}" type="presOf" srcId="{7C2ABF07-7D29-4665-BD61-1810D1434169}" destId="{E23DBE81-CA57-4F9C-A243-877E2703064F}" srcOrd="0" destOrd="6" presId="urn:microsoft.com/office/officeart/2005/8/layout/process4"/>
    <dgm:cxn modelId="{FFD827CC-0720-4112-BD82-0E32B49051B1}" type="presOf" srcId="{819AA16C-F315-466F-8BBC-05F5192FCC64}" destId="{11C6F1DA-44EE-4593-8300-384F6FC7615F}" srcOrd="0" destOrd="0" presId="urn:microsoft.com/office/officeart/2005/8/layout/process4"/>
    <dgm:cxn modelId="{B5D772DF-828E-4664-AA3C-6A01E2DC2CDD}" srcId="{819AA16C-F315-466F-8BBC-05F5192FCC64}" destId="{93A22F95-6848-405B-835B-4F383D0BDF62}" srcOrd="0" destOrd="0" parTransId="{2FF98550-93B4-4329-9674-FDFC639E52F4}" sibTransId="{F1CC5A0E-B425-4113-9D94-A9224332E925}"/>
    <dgm:cxn modelId="{39DE47F5-C9BC-4A38-89C5-9341B5BE8071}" type="presOf" srcId="{10BA9B45-AD43-420A-898A-10C790EA660B}" destId="{E23DBE81-CA57-4F9C-A243-877E2703064F}" srcOrd="0" destOrd="5" presId="urn:microsoft.com/office/officeart/2005/8/layout/process4"/>
    <dgm:cxn modelId="{F1B146F7-C2BD-436A-B814-9EE26A5C4011}" type="presOf" srcId="{12CD4087-405C-4F7C-AA3F-9F9EC5ACD5C1}" destId="{E23DBE81-CA57-4F9C-A243-877E2703064F}" srcOrd="0" destOrd="7" presId="urn:microsoft.com/office/officeart/2005/8/layout/process4"/>
    <dgm:cxn modelId="{7D37E692-402C-45CB-BD49-D855B8C63DBE}" type="presParOf" srcId="{C4F87B4E-D359-4ACE-A437-1F967224C269}" destId="{D750C040-17E3-480D-ACC1-26C862EF4A6C}" srcOrd="0" destOrd="0" presId="urn:microsoft.com/office/officeart/2005/8/layout/process4"/>
    <dgm:cxn modelId="{2D3BCAE9-2CDE-427E-9D56-E8A5EF510557}" type="presParOf" srcId="{D750C040-17E3-480D-ACC1-26C862EF4A6C}" destId="{8C622785-40C6-4852-BE73-8E69F84E6728}" srcOrd="0" destOrd="0" presId="urn:microsoft.com/office/officeart/2005/8/layout/process4"/>
    <dgm:cxn modelId="{B5365164-233C-4657-8471-9C72A02EE16D}" type="presParOf" srcId="{D750C040-17E3-480D-ACC1-26C862EF4A6C}" destId="{0856DA3B-509F-40B2-B07C-63B228F93F86}" srcOrd="1" destOrd="0" presId="urn:microsoft.com/office/officeart/2005/8/layout/process4"/>
    <dgm:cxn modelId="{D9E21BED-4DFF-4C65-9B48-F15AC047974E}" type="presParOf" srcId="{D750C040-17E3-480D-ACC1-26C862EF4A6C}" destId="{1E7BC291-D712-4404-AFF3-A18060620743}" srcOrd="2" destOrd="0" presId="urn:microsoft.com/office/officeart/2005/8/layout/process4"/>
    <dgm:cxn modelId="{4D30971B-C967-41F2-A893-FD89462A915B}" type="presParOf" srcId="{1E7BC291-D712-4404-AFF3-A18060620743}" destId="{11C6F1DA-44EE-4593-8300-384F6FC7615F}" srcOrd="0" destOrd="0" presId="urn:microsoft.com/office/officeart/2005/8/layout/process4"/>
    <dgm:cxn modelId="{BDCE37B9-1361-452D-AA53-29443D0E60D8}" type="presParOf" srcId="{1E7BC291-D712-4404-AFF3-A18060620743}" destId="{E23DBE81-CA57-4F9C-A243-877E2703064F}" srcOrd="1" destOrd="0" presId="urn:microsoft.com/office/officeart/2005/8/layout/process4"/>
    <dgm:cxn modelId="{F7FAF8D1-F352-416E-A563-6FF04AE231B9}" type="presParOf" srcId="{1E7BC291-D712-4404-AFF3-A18060620743}" destId="{067BC796-76A5-4DD7-9729-A1FFE529EB14}" srcOrd="2" destOrd="0" presId="urn:microsoft.com/office/officeart/2005/8/layout/process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43152710-4D10-454E-BC46-B6BF02CEB2C1}" type="doc">
      <dgm:prSet loTypeId="urn:microsoft.com/office/officeart/2008/layout/Lin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CR"/>
        </a:p>
      </dgm:t>
    </dgm:pt>
    <dgm:pt modelId="{2050AC67-811E-44A6-BEB9-64904634E007}">
      <dgm:prSet phldrT="[Texto]" custT="1"/>
      <dgm:spPr/>
      <dgm:t>
        <a:bodyPr/>
        <a:lstStyle/>
        <a:p>
          <a:r>
            <a:rPr lang="es-ES" sz="3200" dirty="0"/>
            <a:t>5. Dirigida a tres grupos</a:t>
          </a:r>
          <a:endParaRPr lang="es-CR" sz="3200" dirty="0"/>
        </a:p>
      </dgm:t>
    </dgm:pt>
    <dgm:pt modelId="{0146398C-37B7-42C8-A275-D3C362A0F99D}" type="parTrans" cxnId="{CAE35A46-AAA3-4D93-8426-3361C3BA3CD6}">
      <dgm:prSet/>
      <dgm:spPr/>
      <dgm:t>
        <a:bodyPr/>
        <a:lstStyle/>
        <a:p>
          <a:endParaRPr lang="es-CR"/>
        </a:p>
      </dgm:t>
    </dgm:pt>
    <dgm:pt modelId="{FDC61E23-70F6-4245-9B3D-2CD3D63D550C}" type="sibTrans" cxnId="{CAE35A46-AAA3-4D93-8426-3361C3BA3CD6}">
      <dgm:prSet/>
      <dgm:spPr/>
      <dgm:t>
        <a:bodyPr/>
        <a:lstStyle/>
        <a:p>
          <a:endParaRPr lang="es-CR"/>
        </a:p>
      </dgm:t>
    </dgm:pt>
    <dgm:pt modelId="{9068BC2F-9987-4696-B8F9-F2B191993C50}">
      <dgm:prSet phldrT="[Texto]"/>
      <dgm:spPr/>
      <dgm:t>
        <a:bodyPr/>
        <a:lstStyle/>
        <a:p>
          <a:r>
            <a:rPr lang="es-ES" dirty="0"/>
            <a:t>Productores de los documentos</a:t>
          </a:r>
          <a:endParaRPr lang="es-CR" dirty="0"/>
        </a:p>
      </dgm:t>
    </dgm:pt>
    <dgm:pt modelId="{FDE334B1-82F0-4013-849B-0CB3D7A3E194}" type="parTrans" cxnId="{66E526B4-5AD2-4973-9F30-A546F795BFE1}">
      <dgm:prSet/>
      <dgm:spPr/>
      <dgm:t>
        <a:bodyPr/>
        <a:lstStyle/>
        <a:p>
          <a:endParaRPr lang="es-CR"/>
        </a:p>
      </dgm:t>
    </dgm:pt>
    <dgm:pt modelId="{8CD605AB-1611-4D20-8C76-09186E9D194B}" type="sibTrans" cxnId="{66E526B4-5AD2-4973-9F30-A546F795BFE1}">
      <dgm:prSet/>
      <dgm:spPr/>
      <dgm:t>
        <a:bodyPr/>
        <a:lstStyle/>
        <a:p>
          <a:endParaRPr lang="es-CR"/>
        </a:p>
      </dgm:t>
    </dgm:pt>
    <dgm:pt modelId="{E9ACF370-528D-4ABE-9CD4-5EFD3A472510}">
      <dgm:prSet phldrT="[Texto]"/>
      <dgm:spPr/>
      <dgm:t>
        <a:bodyPr/>
        <a:lstStyle/>
        <a:p>
          <a:r>
            <a:rPr lang="es-ES" dirty="0"/>
            <a:t>Ciudadanos</a:t>
          </a:r>
          <a:endParaRPr lang="es-CR" dirty="0"/>
        </a:p>
      </dgm:t>
    </dgm:pt>
    <dgm:pt modelId="{F7568C10-EE22-426D-BB1B-D970FC624E50}" type="parTrans" cxnId="{7334FD75-71F6-4ECD-A398-EE8B01BBD1EE}">
      <dgm:prSet/>
      <dgm:spPr/>
      <dgm:t>
        <a:bodyPr/>
        <a:lstStyle/>
        <a:p>
          <a:endParaRPr lang="es-CR"/>
        </a:p>
      </dgm:t>
    </dgm:pt>
    <dgm:pt modelId="{AACC28E3-5FD9-461A-B1AE-42132A4B1443}" type="sibTrans" cxnId="{7334FD75-71F6-4ECD-A398-EE8B01BBD1EE}">
      <dgm:prSet/>
      <dgm:spPr/>
      <dgm:t>
        <a:bodyPr/>
        <a:lstStyle/>
        <a:p>
          <a:endParaRPr lang="es-CR"/>
        </a:p>
      </dgm:t>
    </dgm:pt>
    <dgm:pt modelId="{49A842C8-00E1-427E-9411-49813110C831}">
      <dgm:prSet phldrT="[Texto]"/>
      <dgm:spPr/>
      <dgm:t>
        <a:bodyPr/>
        <a:lstStyle/>
        <a:p>
          <a:r>
            <a:rPr lang="es-ES" dirty="0"/>
            <a:t>Investigadores</a:t>
          </a:r>
          <a:endParaRPr lang="es-CR" dirty="0"/>
        </a:p>
      </dgm:t>
    </dgm:pt>
    <dgm:pt modelId="{F32800ED-033B-4024-BCDB-A21370F8290C}" type="parTrans" cxnId="{E0842185-6619-41C4-823D-6D27D97CBDEB}">
      <dgm:prSet/>
      <dgm:spPr/>
      <dgm:t>
        <a:bodyPr/>
        <a:lstStyle/>
        <a:p>
          <a:endParaRPr lang="es-CR"/>
        </a:p>
      </dgm:t>
    </dgm:pt>
    <dgm:pt modelId="{5E307A69-8BFD-4C4C-AA95-CE4C1D937B00}" type="sibTrans" cxnId="{E0842185-6619-41C4-823D-6D27D97CBDEB}">
      <dgm:prSet/>
      <dgm:spPr/>
      <dgm:t>
        <a:bodyPr/>
        <a:lstStyle/>
        <a:p>
          <a:endParaRPr lang="es-CR"/>
        </a:p>
      </dgm:t>
    </dgm:pt>
    <dgm:pt modelId="{26CAEF2B-94CC-4702-BD93-0E7F6753FEAB}" type="pres">
      <dgm:prSet presAssocID="{43152710-4D10-454E-BC46-B6BF02CEB2C1}" presName="vert0" presStyleCnt="0">
        <dgm:presLayoutVars>
          <dgm:dir/>
          <dgm:animOne val="branch"/>
          <dgm:animLvl val="lvl"/>
        </dgm:presLayoutVars>
      </dgm:prSet>
      <dgm:spPr/>
    </dgm:pt>
    <dgm:pt modelId="{D473A7CA-9A5C-4BA1-98DF-9927C6423CE7}" type="pres">
      <dgm:prSet presAssocID="{2050AC67-811E-44A6-BEB9-64904634E007}" presName="thickLine" presStyleLbl="alignNode1" presStyleIdx="0" presStyleCnt="1"/>
      <dgm:spPr/>
    </dgm:pt>
    <dgm:pt modelId="{5CD40199-8508-4A14-90AA-BD0FA9E631C8}" type="pres">
      <dgm:prSet presAssocID="{2050AC67-811E-44A6-BEB9-64904634E007}" presName="horz1" presStyleCnt="0"/>
      <dgm:spPr/>
    </dgm:pt>
    <dgm:pt modelId="{40AE8711-3AB9-480A-A0DE-A19B3C7FF45D}" type="pres">
      <dgm:prSet presAssocID="{2050AC67-811E-44A6-BEB9-64904634E007}" presName="tx1" presStyleLbl="revTx" presStyleIdx="0" presStyleCnt="4" custScaleX="275998"/>
      <dgm:spPr/>
    </dgm:pt>
    <dgm:pt modelId="{4D19629F-62E0-4CE8-AE9E-26432D3AC19B}" type="pres">
      <dgm:prSet presAssocID="{2050AC67-811E-44A6-BEB9-64904634E007}" presName="vert1" presStyleCnt="0"/>
      <dgm:spPr/>
    </dgm:pt>
    <dgm:pt modelId="{F47F3077-29AA-47E2-8BCD-36A2F388770A}" type="pres">
      <dgm:prSet presAssocID="{9068BC2F-9987-4696-B8F9-F2B191993C50}" presName="vertSpace2a" presStyleCnt="0"/>
      <dgm:spPr/>
    </dgm:pt>
    <dgm:pt modelId="{E404F86D-A50D-4F2D-B7F4-73F1ECD22522}" type="pres">
      <dgm:prSet presAssocID="{9068BC2F-9987-4696-B8F9-F2B191993C50}" presName="horz2" presStyleCnt="0"/>
      <dgm:spPr/>
    </dgm:pt>
    <dgm:pt modelId="{308688BE-AC7E-4A72-A1E0-5B7E92393537}" type="pres">
      <dgm:prSet presAssocID="{9068BC2F-9987-4696-B8F9-F2B191993C50}" presName="horzSpace2" presStyleCnt="0"/>
      <dgm:spPr/>
    </dgm:pt>
    <dgm:pt modelId="{83082D62-D4EA-413B-B964-8B5F802B91CB}" type="pres">
      <dgm:prSet presAssocID="{9068BC2F-9987-4696-B8F9-F2B191993C50}" presName="tx2" presStyleLbl="revTx" presStyleIdx="1" presStyleCnt="4"/>
      <dgm:spPr/>
    </dgm:pt>
    <dgm:pt modelId="{4E82D189-C589-4162-9182-DBAA9761954A}" type="pres">
      <dgm:prSet presAssocID="{9068BC2F-9987-4696-B8F9-F2B191993C50}" presName="vert2" presStyleCnt="0"/>
      <dgm:spPr/>
    </dgm:pt>
    <dgm:pt modelId="{1E412479-611E-49BD-B080-8719FA0CDCCE}" type="pres">
      <dgm:prSet presAssocID="{9068BC2F-9987-4696-B8F9-F2B191993C50}" presName="thinLine2b" presStyleLbl="callout" presStyleIdx="0" presStyleCnt="3"/>
      <dgm:spPr/>
    </dgm:pt>
    <dgm:pt modelId="{C71581D2-3703-4567-BA63-A481F307910D}" type="pres">
      <dgm:prSet presAssocID="{9068BC2F-9987-4696-B8F9-F2B191993C50}" presName="vertSpace2b" presStyleCnt="0"/>
      <dgm:spPr/>
    </dgm:pt>
    <dgm:pt modelId="{EE188156-3D85-4A98-975C-C4DC4BE1B110}" type="pres">
      <dgm:prSet presAssocID="{E9ACF370-528D-4ABE-9CD4-5EFD3A472510}" presName="horz2" presStyleCnt="0"/>
      <dgm:spPr/>
    </dgm:pt>
    <dgm:pt modelId="{095A4EDF-F0B2-46D7-8AB9-0F44CEFCE34D}" type="pres">
      <dgm:prSet presAssocID="{E9ACF370-528D-4ABE-9CD4-5EFD3A472510}" presName="horzSpace2" presStyleCnt="0"/>
      <dgm:spPr/>
    </dgm:pt>
    <dgm:pt modelId="{F3893686-68B8-41DD-A8E7-73687DB3F983}" type="pres">
      <dgm:prSet presAssocID="{E9ACF370-528D-4ABE-9CD4-5EFD3A472510}" presName="tx2" presStyleLbl="revTx" presStyleIdx="2" presStyleCnt="4"/>
      <dgm:spPr/>
    </dgm:pt>
    <dgm:pt modelId="{4B4C85B0-D726-4557-A8BA-9FBFCBA41A53}" type="pres">
      <dgm:prSet presAssocID="{E9ACF370-528D-4ABE-9CD4-5EFD3A472510}" presName="vert2" presStyleCnt="0"/>
      <dgm:spPr/>
    </dgm:pt>
    <dgm:pt modelId="{5A69D543-EE1B-4F62-8C62-E73BEFA2ADE7}" type="pres">
      <dgm:prSet presAssocID="{E9ACF370-528D-4ABE-9CD4-5EFD3A472510}" presName="thinLine2b" presStyleLbl="callout" presStyleIdx="1" presStyleCnt="3"/>
      <dgm:spPr/>
    </dgm:pt>
    <dgm:pt modelId="{DF251E08-BF0E-484D-8BB4-AF0E762600FC}" type="pres">
      <dgm:prSet presAssocID="{E9ACF370-528D-4ABE-9CD4-5EFD3A472510}" presName="vertSpace2b" presStyleCnt="0"/>
      <dgm:spPr/>
    </dgm:pt>
    <dgm:pt modelId="{02AD6937-8742-48E8-BBEF-12FDDFEBD2F0}" type="pres">
      <dgm:prSet presAssocID="{49A842C8-00E1-427E-9411-49813110C831}" presName="horz2" presStyleCnt="0"/>
      <dgm:spPr/>
    </dgm:pt>
    <dgm:pt modelId="{EB8E15AA-8C52-4918-9AC5-F637F51BFB41}" type="pres">
      <dgm:prSet presAssocID="{49A842C8-00E1-427E-9411-49813110C831}" presName="horzSpace2" presStyleCnt="0"/>
      <dgm:spPr/>
    </dgm:pt>
    <dgm:pt modelId="{3788AE1F-6918-45D1-BD7A-32939AD41E32}" type="pres">
      <dgm:prSet presAssocID="{49A842C8-00E1-427E-9411-49813110C831}" presName="tx2" presStyleLbl="revTx" presStyleIdx="3" presStyleCnt="4"/>
      <dgm:spPr/>
    </dgm:pt>
    <dgm:pt modelId="{39438179-0356-49DA-B607-E212AD10832E}" type="pres">
      <dgm:prSet presAssocID="{49A842C8-00E1-427E-9411-49813110C831}" presName="vert2" presStyleCnt="0"/>
      <dgm:spPr/>
    </dgm:pt>
    <dgm:pt modelId="{C2C1AB57-85B3-4C64-A9C1-1781C1C72B94}" type="pres">
      <dgm:prSet presAssocID="{49A842C8-00E1-427E-9411-49813110C831}" presName="thinLine2b" presStyleLbl="callout" presStyleIdx="2" presStyleCnt="3"/>
      <dgm:spPr/>
    </dgm:pt>
    <dgm:pt modelId="{7FC8490A-CC4F-4927-802C-EA31FD5207DC}" type="pres">
      <dgm:prSet presAssocID="{49A842C8-00E1-427E-9411-49813110C831}" presName="vertSpace2b" presStyleCnt="0"/>
      <dgm:spPr/>
    </dgm:pt>
  </dgm:ptLst>
  <dgm:cxnLst>
    <dgm:cxn modelId="{44D8AC23-3965-4591-9FD0-7E45F18FB8DB}" type="presOf" srcId="{2050AC67-811E-44A6-BEB9-64904634E007}" destId="{40AE8711-3AB9-480A-A0DE-A19B3C7FF45D}" srcOrd="0" destOrd="0" presId="urn:microsoft.com/office/officeart/2008/layout/LinedList"/>
    <dgm:cxn modelId="{CAE35A46-AAA3-4D93-8426-3361C3BA3CD6}" srcId="{43152710-4D10-454E-BC46-B6BF02CEB2C1}" destId="{2050AC67-811E-44A6-BEB9-64904634E007}" srcOrd="0" destOrd="0" parTransId="{0146398C-37B7-42C8-A275-D3C362A0F99D}" sibTransId="{FDC61E23-70F6-4245-9B3D-2CD3D63D550C}"/>
    <dgm:cxn modelId="{7334FD75-71F6-4ECD-A398-EE8B01BBD1EE}" srcId="{2050AC67-811E-44A6-BEB9-64904634E007}" destId="{E9ACF370-528D-4ABE-9CD4-5EFD3A472510}" srcOrd="1" destOrd="0" parTransId="{F7568C10-EE22-426D-BB1B-D970FC624E50}" sibTransId="{AACC28E3-5FD9-461A-B1AE-42132A4B1443}"/>
    <dgm:cxn modelId="{93B01F57-6056-4198-902C-2DE35C52BB2A}" type="presOf" srcId="{9068BC2F-9987-4696-B8F9-F2B191993C50}" destId="{83082D62-D4EA-413B-B964-8B5F802B91CB}" srcOrd="0" destOrd="0" presId="urn:microsoft.com/office/officeart/2008/layout/LinedList"/>
    <dgm:cxn modelId="{E0842185-6619-41C4-823D-6D27D97CBDEB}" srcId="{2050AC67-811E-44A6-BEB9-64904634E007}" destId="{49A842C8-00E1-427E-9411-49813110C831}" srcOrd="2" destOrd="0" parTransId="{F32800ED-033B-4024-BCDB-A21370F8290C}" sibTransId="{5E307A69-8BFD-4C4C-AA95-CE4C1D937B00}"/>
    <dgm:cxn modelId="{66E526B4-5AD2-4973-9F30-A546F795BFE1}" srcId="{2050AC67-811E-44A6-BEB9-64904634E007}" destId="{9068BC2F-9987-4696-B8F9-F2B191993C50}" srcOrd="0" destOrd="0" parTransId="{FDE334B1-82F0-4013-849B-0CB3D7A3E194}" sibTransId="{8CD605AB-1611-4D20-8C76-09186E9D194B}"/>
    <dgm:cxn modelId="{06E307C1-86BB-443F-8544-9BB881890FD5}" type="presOf" srcId="{49A842C8-00E1-427E-9411-49813110C831}" destId="{3788AE1F-6918-45D1-BD7A-32939AD41E32}" srcOrd="0" destOrd="0" presId="urn:microsoft.com/office/officeart/2008/layout/LinedList"/>
    <dgm:cxn modelId="{139F89D5-8651-462B-B2C2-463F47C146F4}" type="presOf" srcId="{E9ACF370-528D-4ABE-9CD4-5EFD3A472510}" destId="{F3893686-68B8-41DD-A8E7-73687DB3F983}" srcOrd="0" destOrd="0" presId="urn:microsoft.com/office/officeart/2008/layout/LinedList"/>
    <dgm:cxn modelId="{0BD6FFD5-FC0C-4A06-AB61-3C947DF0DCAB}" type="presOf" srcId="{43152710-4D10-454E-BC46-B6BF02CEB2C1}" destId="{26CAEF2B-94CC-4702-BD93-0E7F6753FEAB}" srcOrd="0" destOrd="0" presId="urn:microsoft.com/office/officeart/2008/layout/LinedList"/>
    <dgm:cxn modelId="{E0E1AAF7-E119-41AB-A907-DA57BF762B88}" type="presParOf" srcId="{26CAEF2B-94CC-4702-BD93-0E7F6753FEAB}" destId="{D473A7CA-9A5C-4BA1-98DF-9927C6423CE7}" srcOrd="0" destOrd="0" presId="urn:microsoft.com/office/officeart/2008/layout/LinedList"/>
    <dgm:cxn modelId="{61ACA0D5-6048-4732-B12F-47F5BDD5D652}" type="presParOf" srcId="{26CAEF2B-94CC-4702-BD93-0E7F6753FEAB}" destId="{5CD40199-8508-4A14-90AA-BD0FA9E631C8}" srcOrd="1" destOrd="0" presId="urn:microsoft.com/office/officeart/2008/layout/LinedList"/>
    <dgm:cxn modelId="{6CBF34E1-5B70-48BE-B597-ACC9508D9CE9}" type="presParOf" srcId="{5CD40199-8508-4A14-90AA-BD0FA9E631C8}" destId="{40AE8711-3AB9-480A-A0DE-A19B3C7FF45D}" srcOrd="0" destOrd="0" presId="urn:microsoft.com/office/officeart/2008/layout/LinedList"/>
    <dgm:cxn modelId="{E923BC8F-866A-4D69-B7C5-B2B065CC5E5F}" type="presParOf" srcId="{5CD40199-8508-4A14-90AA-BD0FA9E631C8}" destId="{4D19629F-62E0-4CE8-AE9E-26432D3AC19B}" srcOrd="1" destOrd="0" presId="urn:microsoft.com/office/officeart/2008/layout/LinedList"/>
    <dgm:cxn modelId="{794C14B9-A1B2-4F13-9DE9-9378C61BD3C6}" type="presParOf" srcId="{4D19629F-62E0-4CE8-AE9E-26432D3AC19B}" destId="{F47F3077-29AA-47E2-8BCD-36A2F388770A}" srcOrd="0" destOrd="0" presId="urn:microsoft.com/office/officeart/2008/layout/LinedList"/>
    <dgm:cxn modelId="{1CD30F7C-9BE0-46BF-B9E6-810EBBE41F56}" type="presParOf" srcId="{4D19629F-62E0-4CE8-AE9E-26432D3AC19B}" destId="{E404F86D-A50D-4F2D-B7F4-73F1ECD22522}" srcOrd="1" destOrd="0" presId="urn:microsoft.com/office/officeart/2008/layout/LinedList"/>
    <dgm:cxn modelId="{A04BB576-5D00-47BF-AB49-87D33246886C}" type="presParOf" srcId="{E404F86D-A50D-4F2D-B7F4-73F1ECD22522}" destId="{308688BE-AC7E-4A72-A1E0-5B7E92393537}" srcOrd="0" destOrd="0" presId="urn:microsoft.com/office/officeart/2008/layout/LinedList"/>
    <dgm:cxn modelId="{7445C452-B6D2-4C35-8AD8-3A94288C4736}" type="presParOf" srcId="{E404F86D-A50D-4F2D-B7F4-73F1ECD22522}" destId="{83082D62-D4EA-413B-B964-8B5F802B91CB}" srcOrd="1" destOrd="0" presId="urn:microsoft.com/office/officeart/2008/layout/LinedList"/>
    <dgm:cxn modelId="{73A18591-5C4C-4140-990D-41C147278D3F}" type="presParOf" srcId="{E404F86D-A50D-4F2D-B7F4-73F1ECD22522}" destId="{4E82D189-C589-4162-9182-DBAA9761954A}" srcOrd="2" destOrd="0" presId="urn:microsoft.com/office/officeart/2008/layout/LinedList"/>
    <dgm:cxn modelId="{FC0208D3-946F-4051-A3B3-EDDFC66897F2}" type="presParOf" srcId="{4D19629F-62E0-4CE8-AE9E-26432D3AC19B}" destId="{1E412479-611E-49BD-B080-8719FA0CDCCE}" srcOrd="2" destOrd="0" presId="urn:microsoft.com/office/officeart/2008/layout/LinedList"/>
    <dgm:cxn modelId="{E452FE38-BD80-47FD-8983-1608AD532041}" type="presParOf" srcId="{4D19629F-62E0-4CE8-AE9E-26432D3AC19B}" destId="{C71581D2-3703-4567-BA63-A481F307910D}" srcOrd="3" destOrd="0" presId="urn:microsoft.com/office/officeart/2008/layout/LinedList"/>
    <dgm:cxn modelId="{ABCCDF08-82E1-4F33-B10F-C128F3835ADC}" type="presParOf" srcId="{4D19629F-62E0-4CE8-AE9E-26432D3AC19B}" destId="{EE188156-3D85-4A98-975C-C4DC4BE1B110}" srcOrd="4" destOrd="0" presId="urn:microsoft.com/office/officeart/2008/layout/LinedList"/>
    <dgm:cxn modelId="{75C4B3B9-7452-4F18-B4F5-6475648746E4}" type="presParOf" srcId="{EE188156-3D85-4A98-975C-C4DC4BE1B110}" destId="{095A4EDF-F0B2-46D7-8AB9-0F44CEFCE34D}" srcOrd="0" destOrd="0" presId="urn:microsoft.com/office/officeart/2008/layout/LinedList"/>
    <dgm:cxn modelId="{5B2EEA64-0293-4748-9F6E-A62DCB868BDD}" type="presParOf" srcId="{EE188156-3D85-4A98-975C-C4DC4BE1B110}" destId="{F3893686-68B8-41DD-A8E7-73687DB3F983}" srcOrd="1" destOrd="0" presId="urn:microsoft.com/office/officeart/2008/layout/LinedList"/>
    <dgm:cxn modelId="{D4E1437E-70A1-40A5-BD17-31AB9E6974E4}" type="presParOf" srcId="{EE188156-3D85-4A98-975C-C4DC4BE1B110}" destId="{4B4C85B0-D726-4557-A8BA-9FBFCBA41A53}" srcOrd="2" destOrd="0" presId="urn:microsoft.com/office/officeart/2008/layout/LinedList"/>
    <dgm:cxn modelId="{C0D97549-798A-42DA-B3BF-EDDB21D0092B}" type="presParOf" srcId="{4D19629F-62E0-4CE8-AE9E-26432D3AC19B}" destId="{5A69D543-EE1B-4F62-8C62-E73BEFA2ADE7}" srcOrd="5" destOrd="0" presId="urn:microsoft.com/office/officeart/2008/layout/LinedList"/>
    <dgm:cxn modelId="{0053880B-9F59-4460-B20C-6C6DEEDBE34B}" type="presParOf" srcId="{4D19629F-62E0-4CE8-AE9E-26432D3AC19B}" destId="{DF251E08-BF0E-484D-8BB4-AF0E762600FC}" srcOrd="6" destOrd="0" presId="urn:microsoft.com/office/officeart/2008/layout/LinedList"/>
    <dgm:cxn modelId="{0FA6C67A-2093-4DA5-A9D5-D867DF692CB8}" type="presParOf" srcId="{4D19629F-62E0-4CE8-AE9E-26432D3AC19B}" destId="{02AD6937-8742-48E8-BBEF-12FDDFEBD2F0}" srcOrd="7" destOrd="0" presId="urn:microsoft.com/office/officeart/2008/layout/LinedList"/>
    <dgm:cxn modelId="{C155BA7A-8C28-4E18-B075-7A029F421AE2}" type="presParOf" srcId="{02AD6937-8742-48E8-BBEF-12FDDFEBD2F0}" destId="{EB8E15AA-8C52-4918-9AC5-F637F51BFB41}" srcOrd="0" destOrd="0" presId="urn:microsoft.com/office/officeart/2008/layout/LinedList"/>
    <dgm:cxn modelId="{AB4F7E82-5F4A-426E-9737-3A1CE001E613}" type="presParOf" srcId="{02AD6937-8742-48E8-BBEF-12FDDFEBD2F0}" destId="{3788AE1F-6918-45D1-BD7A-32939AD41E32}" srcOrd="1" destOrd="0" presId="urn:microsoft.com/office/officeart/2008/layout/LinedList"/>
    <dgm:cxn modelId="{8B1707E1-09DD-4380-9771-308AB23541BB}" type="presParOf" srcId="{02AD6937-8742-48E8-BBEF-12FDDFEBD2F0}" destId="{39438179-0356-49DA-B607-E212AD10832E}" srcOrd="2" destOrd="0" presId="urn:microsoft.com/office/officeart/2008/layout/LinedList"/>
    <dgm:cxn modelId="{DA6AC87E-B1CE-4DFF-99ED-1B77E476E171}" type="presParOf" srcId="{4D19629F-62E0-4CE8-AE9E-26432D3AC19B}" destId="{C2C1AB57-85B3-4C64-A9C1-1781C1C72B94}" srcOrd="8" destOrd="0" presId="urn:microsoft.com/office/officeart/2008/layout/LinedList"/>
    <dgm:cxn modelId="{F1CEF5BD-F43D-4863-960A-19D57C022565}" type="presParOf" srcId="{4D19629F-62E0-4CE8-AE9E-26432D3AC19B}" destId="{7FC8490A-CC4F-4927-802C-EA31FD5207DC}" srcOrd="9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F7119246-E342-41DC-A4D9-2AC981B9FE71}" type="doc">
      <dgm:prSet loTypeId="urn:microsoft.com/office/officeart/2005/8/layout/radial4" loCatId="relationship" qsTypeId="urn:microsoft.com/office/officeart/2005/8/quickstyle/simple1" qsCatId="simple" csTypeId="urn:microsoft.com/office/officeart/2005/8/colors/accent1_1" csCatId="accent1" phldr="1"/>
      <dgm:spPr/>
      <dgm:t>
        <a:bodyPr/>
        <a:lstStyle/>
        <a:p>
          <a:endParaRPr lang="es-ES"/>
        </a:p>
      </dgm:t>
    </dgm:pt>
    <dgm:pt modelId="{7D31957B-A3D8-45D1-98AD-55C9ED323F61}">
      <dgm:prSet phldrT="[Texto]"/>
      <dgm:spPr/>
      <dgm:t>
        <a:bodyPr/>
        <a:lstStyle/>
        <a:p>
          <a:r>
            <a:rPr lang="es-ES" dirty="0"/>
            <a:t>Archivos Centrales</a:t>
          </a:r>
        </a:p>
      </dgm:t>
    </dgm:pt>
    <dgm:pt modelId="{89CCFF9B-376C-4679-AB2F-A721D5C02105}" type="parTrans" cxnId="{BE9C0CB1-732B-499B-9C28-D0221B2E1494}">
      <dgm:prSet/>
      <dgm:spPr/>
      <dgm:t>
        <a:bodyPr/>
        <a:lstStyle/>
        <a:p>
          <a:endParaRPr lang="es-ES"/>
        </a:p>
      </dgm:t>
    </dgm:pt>
    <dgm:pt modelId="{8603F715-853C-4A39-B0F4-0744408F369A}" type="sibTrans" cxnId="{BE9C0CB1-732B-499B-9C28-D0221B2E1494}">
      <dgm:prSet/>
      <dgm:spPr/>
      <dgm:t>
        <a:bodyPr/>
        <a:lstStyle/>
        <a:p>
          <a:endParaRPr lang="es-ES"/>
        </a:p>
      </dgm:t>
    </dgm:pt>
    <dgm:pt modelId="{B6934AE4-58FB-4349-876A-3AF125377C57}">
      <dgm:prSet phldrT="[Texto]"/>
      <dgm:spPr/>
      <dgm:t>
        <a:bodyPr/>
        <a:lstStyle/>
        <a:p>
          <a:r>
            <a:rPr lang="es-ES" dirty="0"/>
            <a:t>Todas las instituciones deben contar con uno, dependiendo de la máxima autoridad administrativa</a:t>
          </a:r>
        </a:p>
      </dgm:t>
    </dgm:pt>
    <dgm:pt modelId="{86FBFC63-C469-44E4-9D37-8A767FFA4D21}" type="parTrans" cxnId="{60D96A66-1E32-4BB8-8C41-741D84475FDF}">
      <dgm:prSet>
        <dgm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dgm:style>
      </dgm:prSet>
      <dgm:spPr/>
      <dgm:t>
        <a:bodyPr/>
        <a:lstStyle/>
        <a:p>
          <a:endParaRPr lang="es-ES"/>
        </a:p>
      </dgm:t>
    </dgm:pt>
    <dgm:pt modelId="{B4CE20AD-8523-4393-A9B1-D48517CC0473}" type="sibTrans" cxnId="{60D96A66-1E32-4BB8-8C41-741D84475FDF}">
      <dgm:prSet/>
      <dgm:spPr/>
      <dgm:t>
        <a:bodyPr/>
        <a:lstStyle/>
        <a:p>
          <a:endParaRPr lang="es-ES"/>
        </a:p>
      </dgm:t>
    </dgm:pt>
    <dgm:pt modelId="{FFB5BE8E-3F9E-49E7-8C08-BF05F4FD9FAD}">
      <dgm:prSet phldrT="[Texto]"/>
      <dgm:spPr/>
      <dgm:t>
        <a:bodyPr/>
        <a:lstStyle/>
        <a:p>
          <a:r>
            <a:rPr lang="es-ES" dirty="0"/>
            <a:t>Proporcionan directrices sobre la gestión de los documentos en la institución</a:t>
          </a:r>
        </a:p>
      </dgm:t>
    </dgm:pt>
    <dgm:pt modelId="{97A12A9C-BA01-4DFE-A5C7-E7483D751FAF}" type="parTrans" cxnId="{E389449E-2994-432B-8EBF-D091DACA4D95}">
      <dgm:prSet>
        <dgm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dgm:style>
      </dgm:prSet>
      <dgm:spPr/>
      <dgm:t>
        <a:bodyPr/>
        <a:lstStyle/>
        <a:p>
          <a:endParaRPr lang="es-ES"/>
        </a:p>
      </dgm:t>
    </dgm:pt>
    <dgm:pt modelId="{173A0061-CEBC-45B0-A7C7-1E7BFF297245}" type="sibTrans" cxnId="{E389449E-2994-432B-8EBF-D091DACA4D95}">
      <dgm:prSet/>
      <dgm:spPr/>
      <dgm:t>
        <a:bodyPr/>
        <a:lstStyle/>
        <a:p>
          <a:endParaRPr lang="es-ES"/>
        </a:p>
      </dgm:t>
    </dgm:pt>
    <dgm:pt modelId="{06A5F498-550B-4A04-A6A1-7DD706FC27BB}">
      <dgm:prSet phldrT="[Texto]"/>
      <dgm:spPr/>
      <dgm:t>
        <a:bodyPr/>
        <a:lstStyle/>
        <a:p>
          <a:r>
            <a:rPr lang="es-ES" dirty="0"/>
            <a:t>Almacenan documentos transferidos por los archivos de gestión</a:t>
          </a:r>
        </a:p>
      </dgm:t>
    </dgm:pt>
    <dgm:pt modelId="{5F713C71-5467-4037-8CE9-2A9A075D2942}" type="parTrans" cxnId="{90D94454-E760-4F97-8AB8-A30F1B4F9242}">
      <dgm:prSet>
        <dgm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dgm:style>
      </dgm:prSet>
      <dgm:spPr/>
      <dgm:t>
        <a:bodyPr/>
        <a:lstStyle/>
        <a:p>
          <a:endParaRPr lang="es-ES"/>
        </a:p>
      </dgm:t>
    </dgm:pt>
    <dgm:pt modelId="{60EBF854-EE93-4FD9-B75B-5D0AC862F9C7}" type="sibTrans" cxnId="{90D94454-E760-4F97-8AB8-A30F1B4F9242}">
      <dgm:prSet/>
      <dgm:spPr/>
      <dgm:t>
        <a:bodyPr/>
        <a:lstStyle/>
        <a:p>
          <a:endParaRPr lang="es-ES"/>
        </a:p>
      </dgm:t>
    </dgm:pt>
    <dgm:pt modelId="{0B326D71-095D-4903-B310-39C0B5C17B35}">
      <dgm:prSet phldrT="[Texto]"/>
      <dgm:spPr/>
      <dgm:t>
        <a:bodyPr/>
        <a:lstStyle/>
        <a:p>
          <a:r>
            <a:rPr lang="es-ES" dirty="0"/>
            <a:t>Deben incluir al menos un técnico profesional en Archivística entre su personal</a:t>
          </a:r>
        </a:p>
      </dgm:t>
    </dgm:pt>
    <dgm:pt modelId="{E873B825-D654-400D-9151-5445EF8EEC17}" type="parTrans" cxnId="{568B5AA4-7918-4784-A13D-61E6A4B414A1}">
      <dgm:prSet>
        <dgm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dgm:style>
      </dgm:prSet>
      <dgm:spPr/>
      <dgm:t>
        <a:bodyPr/>
        <a:lstStyle/>
        <a:p>
          <a:endParaRPr lang="es-CR"/>
        </a:p>
      </dgm:t>
    </dgm:pt>
    <dgm:pt modelId="{0FDDB309-DAD6-4779-BA26-F7E5A3752298}" type="sibTrans" cxnId="{568B5AA4-7918-4784-A13D-61E6A4B414A1}">
      <dgm:prSet/>
      <dgm:spPr/>
      <dgm:t>
        <a:bodyPr/>
        <a:lstStyle/>
        <a:p>
          <a:endParaRPr lang="es-CR"/>
        </a:p>
      </dgm:t>
    </dgm:pt>
    <dgm:pt modelId="{DE1669E1-F1A8-4806-B326-FF68D462BD55}" type="pres">
      <dgm:prSet presAssocID="{F7119246-E342-41DC-A4D9-2AC981B9FE71}" presName="cycle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263B3564-5DE9-4FF3-B207-8EDB40BBCFC9}" type="pres">
      <dgm:prSet presAssocID="{7D31957B-A3D8-45D1-98AD-55C9ED323F61}" presName="centerShape" presStyleLbl="node0" presStyleIdx="0" presStyleCnt="1"/>
      <dgm:spPr/>
    </dgm:pt>
    <dgm:pt modelId="{475C618B-131A-4333-AD40-30BAC1D0BE84}" type="pres">
      <dgm:prSet presAssocID="{86FBFC63-C469-44E4-9D37-8A767FFA4D21}" presName="parTrans" presStyleLbl="bgSibTrans2D1" presStyleIdx="0" presStyleCnt="4"/>
      <dgm:spPr/>
    </dgm:pt>
    <dgm:pt modelId="{DD178139-2695-4E96-B014-28CB8DF68623}" type="pres">
      <dgm:prSet presAssocID="{B6934AE4-58FB-4349-876A-3AF125377C57}" presName="node" presStyleLbl="node1" presStyleIdx="0" presStyleCnt="4">
        <dgm:presLayoutVars>
          <dgm:bulletEnabled val="1"/>
        </dgm:presLayoutVars>
      </dgm:prSet>
      <dgm:spPr/>
    </dgm:pt>
    <dgm:pt modelId="{F6C06B40-07BE-40A5-BF31-89952630969C}" type="pres">
      <dgm:prSet presAssocID="{97A12A9C-BA01-4DFE-A5C7-E7483D751FAF}" presName="parTrans" presStyleLbl="bgSibTrans2D1" presStyleIdx="1" presStyleCnt="4"/>
      <dgm:spPr/>
    </dgm:pt>
    <dgm:pt modelId="{9F3CD1E6-928E-42EB-8057-EB7A34EBE660}" type="pres">
      <dgm:prSet presAssocID="{FFB5BE8E-3F9E-49E7-8C08-BF05F4FD9FAD}" presName="node" presStyleLbl="node1" presStyleIdx="1" presStyleCnt="4">
        <dgm:presLayoutVars>
          <dgm:bulletEnabled val="1"/>
        </dgm:presLayoutVars>
      </dgm:prSet>
      <dgm:spPr/>
    </dgm:pt>
    <dgm:pt modelId="{863ACCF4-4322-490E-ABA8-19599C9AF6CE}" type="pres">
      <dgm:prSet presAssocID="{5F713C71-5467-4037-8CE9-2A9A075D2942}" presName="parTrans" presStyleLbl="bgSibTrans2D1" presStyleIdx="2" presStyleCnt="4"/>
      <dgm:spPr/>
    </dgm:pt>
    <dgm:pt modelId="{998137DC-3FA3-4F92-AA92-47984B5A1794}" type="pres">
      <dgm:prSet presAssocID="{06A5F498-550B-4A04-A6A1-7DD706FC27BB}" presName="node" presStyleLbl="node1" presStyleIdx="2" presStyleCnt="4">
        <dgm:presLayoutVars>
          <dgm:bulletEnabled val="1"/>
        </dgm:presLayoutVars>
      </dgm:prSet>
      <dgm:spPr/>
    </dgm:pt>
    <dgm:pt modelId="{02534556-6BE2-4725-8E24-394DB72707B7}" type="pres">
      <dgm:prSet presAssocID="{E873B825-D654-400D-9151-5445EF8EEC17}" presName="parTrans" presStyleLbl="bgSibTrans2D1" presStyleIdx="3" presStyleCnt="4"/>
      <dgm:spPr/>
    </dgm:pt>
    <dgm:pt modelId="{8B4410D9-237B-485A-BCF5-E808CC4C856A}" type="pres">
      <dgm:prSet presAssocID="{0B326D71-095D-4903-B310-39C0B5C17B35}" presName="node" presStyleLbl="node1" presStyleIdx="3" presStyleCnt="4">
        <dgm:presLayoutVars>
          <dgm:bulletEnabled val="1"/>
        </dgm:presLayoutVars>
      </dgm:prSet>
      <dgm:spPr/>
    </dgm:pt>
  </dgm:ptLst>
  <dgm:cxnLst>
    <dgm:cxn modelId="{0B9A670A-6D59-4EF7-BE64-925CACA6CEF2}" type="presOf" srcId="{F7119246-E342-41DC-A4D9-2AC981B9FE71}" destId="{DE1669E1-F1A8-4806-B326-FF68D462BD55}" srcOrd="0" destOrd="0" presId="urn:microsoft.com/office/officeart/2005/8/layout/radial4"/>
    <dgm:cxn modelId="{2FE54515-5EC4-4AE0-9CBD-001AE8D6BF1F}" type="presOf" srcId="{E873B825-D654-400D-9151-5445EF8EEC17}" destId="{02534556-6BE2-4725-8E24-394DB72707B7}" srcOrd="0" destOrd="0" presId="urn:microsoft.com/office/officeart/2005/8/layout/radial4"/>
    <dgm:cxn modelId="{8F54D05B-F193-4B5E-89E1-580D8D7E03AC}" type="presOf" srcId="{06A5F498-550B-4A04-A6A1-7DD706FC27BB}" destId="{998137DC-3FA3-4F92-AA92-47984B5A1794}" srcOrd="0" destOrd="0" presId="urn:microsoft.com/office/officeart/2005/8/layout/radial4"/>
    <dgm:cxn modelId="{60D96A66-1E32-4BB8-8C41-741D84475FDF}" srcId="{7D31957B-A3D8-45D1-98AD-55C9ED323F61}" destId="{B6934AE4-58FB-4349-876A-3AF125377C57}" srcOrd="0" destOrd="0" parTransId="{86FBFC63-C469-44E4-9D37-8A767FFA4D21}" sibTransId="{B4CE20AD-8523-4393-A9B1-D48517CC0473}"/>
    <dgm:cxn modelId="{25D2F149-898D-42EB-AC28-6CD850CADE72}" type="presOf" srcId="{5F713C71-5467-4037-8CE9-2A9A075D2942}" destId="{863ACCF4-4322-490E-ABA8-19599C9AF6CE}" srcOrd="0" destOrd="0" presId="urn:microsoft.com/office/officeart/2005/8/layout/radial4"/>
    <dgm:cxn modelId="{2F78D670-294F-4679-B4B6-77386535BE86}" type="presOf" srcId="{86FBFC63-C469-44E4-9D37-8A767FFA4D21}" destId="{475C618B-131A-4333-AD40-30BAC1D0BE84}" srcOrd="0" destOrd="0" presId="urn:microsoft.com/office/officeart/2005/8/layout/radial4"/>
    <dgm:cxn modelId="{90D94454-E760-4F97-8AB8-A30F1B4F9242}" srcId="{7D31957B-A3D8-45D1-98AD-55C9ED323F61}" destId="{06A5F498-550B-4A04-A6A1-7DD706FC27BB}" srcOrd="2" destOrd="0" parTransId="{5F713C71-5467-4037-8CE9-2A9A075D2942}" sibTransId="{60EBF854-EE93-4FD9-B75B-5D0AC862F9C7}"/>
    <dgm:cxn modelId="{D33CFF85-4EEB-4CE0-84D6-CE40CDAB5A27}" type="presOf" srcId="{7D31957B-A3D8-45D1-98AD-55C9ED323F61}" destId="{263B3564-5DE9-4FF3-B207-8EDB40BBCFC9}" srcOrd="0" destOrd="0" presId="urn:microsoft.com/office/officeart/2005/8/layout/radial4"/>
    <dgm:cxn modelId="{E389449E-2994-432B-8EBF-D091DACA4D95}" srcId="{7D31957B-A3D8-45D1-98AD-55C9ED323F61}" destId="{FFB5BE8E-3F9E-49E7-8C08-BF05F4FD9FAD}" srcOrd="1" destOrd="0" parTransId="{97A12A9C-BA01-4DFE-A5C7-E7483D751FAF}" sibTransId="{173A0061-CEBC-45B0-A7C7-1E7BFF297245}"/>
    <dgm:cxn modelId="{568B5AA4-7918-4784-A13D-61E6A4B414A1}" srcId="{7D31957B-A3D8-45D1-98AD-55C9ED323F61}" destId="{0B326D71-095D-4903-B310-39C0B5C17B35}" srcOrd="3" destOrd="0" parTransId="{E873B825-D654-400D-9151-5445EF8EEC17}" sibTransId="{0FDDB309-DAD6-4779-BA26-F7E5A3752298}"/>
    <dgm:cxn modelId="{0B8A5BA8-2E24-40AD-919F-AC04548B3D50}" type="presOf" srcId="{0B326D71-095D-4903-B310-39C0B5C17B35}" destId="{8B4410D9-237B-485A-BCF5-E808CC4C856A}" srcOrd="0" destOrd="0" presId="urn:microsoft.com/office/officeart/2005/8/layout/radial4"/>
    <dgm:cxn modelId="{BE9C0CB1-732B-499B-9C28-D0221B2E1494}" srcId="{F7119246-E342-41DC-A4D9-2AC981B9FE71}" destId="{7D31957B-A3D8-45D1-98AD-55C9ED323F61}" srcOrd="0" destOrd="0" parTransId="{89CCFF9B-376C-4679-AB2F-A721D5C02105}" sibTransId="{8603F715-853C-4A39-B0F4-0744408F369A}"/>
    <dgm:cxn modelId="{88A55DCF-4ED3-45EB-9744-C735638CFB1B}" type="presOf" srcId="{FFB5BE8E-3F9E-49E7-8C08-BF05F4FD9FAD}" destId="{9F3CD1E6-928E-42EB-8057-EB7A34EBE660}" srcOrd="0" destOrd="0" presId="urn:microsoft.com/office/officeart/2005/8/layout/radial4"/>
    <dgm:cxn modelId="{B6AA48D5-4567-4B3B-B019-ECA420BB93D5}" type="presOf" srcId="{B6934AE4-58FB-4349-876A-3AF125377C57}" destId="{DD178139-2695-4E96-B014-28CB8DF68623}" srcOrd="0" destOrd="0" presId="urn:microsoft.com/office/officeart/2005/8/layout/radial4"/>
    <dgm:cxn modelId="{FCE2E5E5-C5F9-4469-BD93-618D0962CD00}" type="presOf" srcId="{97A12A9C-BA01-4DFE-A5C7-E7483D751FAF}" destId="{F6C06B40-07BE-40A5-BF31-89952630969C}" srcOrd="0" destOrd="0" presId="urn:microsoft.com/office/officeart/2005/8/layout/radial4"/>
    <dgm:cxn modelId="{D87066E1-EAD2-4724-B70F-3DEE0A2D46B6}" type="presParOf" srcId="{DE1669E1-F1A8-4806-B326-FF68D462BD55}" destId="{263B3564-5DE9-4FF3-B207-8EDB40BBCFC9}" srcOrd="0" destOrd="0" presId="urn:microsoft.com/office/officeart/2005/8/layout/radial4"/>
    <dgm:cxn modelId="{DEB7BAD4-7475-4F7F-B57A-7C361A28DB1C}" type="presParOf" srcId="{DE1669E1-F1A8-4806-B326-FF68D462BD55}" destId="{475C618B-131A-4333-AD40-30BAC1D0BE84}" srcOrd="1" destOrd="0" presId="urn:microsoft.com/office/officeart/2005/8/layout/radial4"/>
    <dgm:cxn modelId="{BD9AA477-2B62-4A72-9D3C-C635FFC7F1CD}" type="presParOf" srcId="{DE1669E1-F1A8-4806-B326-FF68D462BD55}" destId="{DD178139-2695-4E96-B014-28CB8DF68623}" srcOrd="2" destOrd="0" presId="urn:microsoft.com/office/officeart/2005/8/layout/radial4"/>
    <dgm:cxn modelId="{FEB7CF95-078B-4809-B3A0-DD6805582D7C}" type="presParOf" srcId="{DE1669E1-F1A8-4806-B326-FF68D462BD55}" destId="{F6C06B40-07BE-40A5-BF31-89952630969C}" srcOrd="3" destOrd="0" presId="urn:microsoft.com/office/officeart/2005/8/layout/radial4"/>
    <dgm:cxn modelId="{035EDCD7-CEA9-4942-9491-351EC26E8B01}" type="presParOf" srcId="{DE1669E1-F1A8-4806-B326-FF68D462BD55}" destId="{9F3CD1E6-928E-42EB-8057-EB7A34EBE660}" srcOrd="4" destOrd="0" presId="urn:microsoft.com/office/officeart/2005/8/layout/radial4"/>
    <dgm:cxn modelId="{EDC02F99-5AA6-4EDE-AE33-BB581A297AA5}" type="presParOf" srcId="{DE1669E1-F1A8-4806-B326-FF68D462BD55}" destId="{863ACCF4-4322-490E-ABA8-19599C9AF6CE}" srcOrd="5" destOrd="0" presId="urn:microsoft.com/office/officeart/2005/8/layout/radial4"/>
    <dgm:cxn modelId="{14C969D7-8E61-435A-8265-2943F39F2728}" type="presParOf" srcId="{DE1669E1-F1A8-4806-B326-FF68D462BD55}" destId="{998137DC-3FA3-4F92-AA92-47984B5A1794}" srcOrd="6" destOrd="0" presId="urn:microsoft.com/office/officeart/2005/8/layout/radial4"/>
    <dgm:cxn modelId="{F655591E-7FF6-4F6A-AF88-5F7A90DCB471}" type="presParOf" srcId="{DE1669E1-F1A8-4806-B326-FF68D462BD55}" destId="{02534556-6BE2-4725-8E24-394DB72707B7}" srcOrd="7" destOrd="0" presId="urn:microsoft.com/office/officeart/2005/8/layout/radial4"/>
    <dgm:cxn modelId="{D97E0233-BD6A-40FD-925B-3677909AA864}" type="presParOf" srcId="{DE1669E1-F1A8-4806-B326-FF68D462BD55}" destId="{8B4410D9-237B-485A-BCF5-E808CC4C856A}" srcOrd="8" destOrd="0" presId="urn:microsoft.com/office/officeart/2005/8/layout/radial4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2BDEA9EC-B5CA-4632-8CA5-F43808B61FF9}" type="doc">
      <dgm:prSet loTypeId="urn:microsoft.com/office/officeart/2005/8/layout/vList5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ES"/>
        </a:p>
      </dgm:t>
    </dgm:pt>
    <dgm:pt modelId="{A3F2A2DF-CEAC-456B-A5DE-B259DF9F9D84}">
      <dgm:prSet phldrT="[Texto]">
        <dgm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s-ES" dirty="0"/>
            <a:t>Centralizar</a:t>
          </a:r>
        </a:p>
      </dgm:t>
    </dgm:pt>
    <dgm:pt modelId="{5DAB8DF3-672C-456E-AEFA-5A06A1AEC5A7}" type="parTrans" cxnId="{47129C9D-8FD9-44C8-A0D7-E9D66DAD36FD}">
      <dgm:prSet/>
      <dgm:spPr/>
      <dgm:t>
        <a:bodyPr/>
        <a:lstStyle/>
        <a:p>
          <a:endParaRPr lang="es-ES"/>
        </a:p>
      </dgm:t>
    </dgm:pt>
    <dgm:pt modelId="{09A5D061-2D53-4C89-9917-6FE9E693981E}" type="sibTrans" cxnId="{47129C9D-8FD9-44C8-A0D7-E9D66DAD36FD}">
      <dgm:prSet/>
      <dgm:spPr/>
      <dgm:t>
        <a:bodyPr/>
        <a:lstStyle/>
        <a:p>
          <a:endParaRPr lang="es-ES"/>
        </a:p>
      </dgm:t>
    </dgm:pt>
    <dgm:pt modelId="{6567A618-6433-4D69-9D98-6226FF040AAA}">
      <dgm:prSet phldrT="[Texto]">
        <dgm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dgm:style>
      </dgm:prSet>
      <dgm:spPr>
        <a:noFill/>
        <a:ln>
          <a:noFill/>
        </a:ln>
      </dgm:spPr>
      <dgm:t>
        <a:bodyPr/>
        <a:lstStyle/>
        <a:p>
          <a:r>
            <a:rPr lang="es-ES" dirty="0"/>
            <a:t>Los documentos que han cumplido su vigencia en las oficinas</a:t>
          </a:r>
        </a:p>
      </dgm:t>
    </dgm:pt>
    <dgm:pt modelId="{5EFD2293-415E-41F2-A1BA-90DC6B8A8ED5}" type="parTrans" cxnId="{29E5C7CA-E99D-4A2C-BAC9-A876C24E7DE6}">
      <dgm:prSet/>
      <dgm:spPr/>
      <dgm:t>
        <a:bodyPr/>
        <a:lstStyle/>
        <a:p>
          <a:endParaRPr lang="es-ES"/>
        </a:p>
      </dgm:t>
    </dgm:pt>
    <dgm:pt modelId="{E2CCAC3C-9C65-4E15-874F-AFAA35EC084D}" type="sibTrans" cxnId="{29E5C7CA-E99D-4A2C-BAC9-A876C24E7DE6}">
      <dgm:prSet/>
      <dgm:spPr/>
      <dgm:t>
        <a:bodyPr/>
        <a:lstStyle/>
        <a:p>
          <a:endParaRPr lang="es-ES"/>
        </a:p>
      </dgm:t>
    </dgm:pt>
    <dgm:pt modelId="{97542AA7-D430-442A-8651-CD7E30D8F78E}">
      <dgm:prSet phldrT="[Texto]">
        <dgm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s-ES" dirty="0"/>
            <a:t>Mantener</a:t>
          </a:r>
        </a:p>
      </dgm:t>
    </dgm:pt>
    <dgm:pt modelId="{C0FBAC6B-96B8-4277-9B29-DC6E32EEAEE1}" type="parTrans" cxnId="{96AFFDB8-825D-4BEE-9AE3-0D16FB3086BB}">
      <dgm:prSet/>
      <dgm:spPr/>
      <dgm:t>
        <a:bodyPr/>
        <a:lstStyle/>
        <a:p>
          <a:endParaRPr lang="es-ES"/>
        </a:p>
      </dgm:t>
    </dgm:pt>
    <dgm:pt modelId="{0B727B2B-AF83-4BCB-B901-530F978E60E4}" type="sibTrans" cxnId="{96AFFDB8-825D-4BEE-9AE3-0D16FB3086BB}">
      <dgm:prSet/>
      <dgm:spPr/>
      <dgm:t>
        <a:bodyPr/>
        <a:lstStyle/>
        <a:p>
          <a:endParaRPr lang="es-ES"/>
        </a:p>
      </dgm:t>
    </dgm:pt>
    <dgm:pt modelId="{04D6211B-8C5E-4EF8-8886-07EE9A8DBB80}">
      <dgm:prSet phldrT="[Texto]">
        <dgm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dgm:style>
      </dgm:prSet>
      <dgm:spPr>
        <a:noFill/>
        <a:ln>
          <a:noFill/>
        </a:ln>
      </dgm:spPr>
      <dgm:t>
        <a:bodyPr/>
        <a:lstStyle/>
        <a:p>
          <a:r>
            <a:rPr lang="es-ES" dirty="0"/>
            <a:t>Organizados y al servicio de los usuarios los documentos que custodia</a:t>
          </a:r>
        </a:p>
      </dgm:t>
    </dgm:pt>
    <dgm:pt modelId="{539DB2E9-C192-4BE4-BB71-D0060B99929C}" type="parTrans" cxnId="{D9FA16B1-3477-42EA-937B-53454048282F}">
      <dgm:prSet/>
      <dgm:spPr/>
      <dgm:t>
        <a:bodyPr/>
        <a:lstStyle/>
        <a:p>
          <a:endParaRPr lang="es-ES"/>
        </a:p>
      </dgm:t>
    </dgm:pt>
    <dgm:pt modelId="{06131B43-F731-4CF3-968F-E4E845311149}" type="sibTrans" cxnId="{D9FA16B1-3477-42EA-937B-53454048282F}">
      <dgm:prSet/>
      <dgm:spPr/>
      <dgm:t>
        <a:bodyPr/>
        <a:lstStyle/>
        <a:p>
          <a:endParaRPr lang="es-ES"/>
        </a:p>
      </dgm:t>
    </dgm:pt>
    <dgm:pt modelId="{1FA3ACB4-1931-489E-80B4-442920CFAAC5}">
      <dgm:prSet phldrT="[Texto]">
        <dgm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s-ES" dirty="0"/>
            <a:t>Coordinar</a:t>
          </a:r>
        </a:p>
      </dgm:t>
    </dgm:pt>
    <dgm:pt modelId="{4D1E1486-9A7B-4C5C-A9AB-073C4477AFDA}" type="parTrans" cxnId="{C52E12C3-6248-4194-A517-95DF495DED47}">
      <dgm:prSet/>
      <dgm:spPr/>
      <dgm:t>
        <a:bodyPr/>
        <a:lstStyle/>
        <a:p>
          <a:endParaRPr lang="es-ES"/>
        </a:p>
      </dgm:t>
    </dgm:pt>
    <dgm:pt modelId="{3E9E6D78-B53A-4F3D-B902-01F11A01CFC8}" type="sibTrans" cxnId="{C52E12C3-6248-4194-A517-95DF495DED47}">
      <dgm:prSet/>
      <dgm:spPr/>
      <dgm:t>
        <a:bodyPr/>
        <a:lstStyle/>
        <a:p>
          <a:endParaRPr lang="es-ES"/>
        </a:p>
      </dgm:t>
    </dgm:pt>
    <dgm:pt modelId="{2F4D2FD6-3B5D-4961-959F-0AF8387201E3}">
      <dgm:prSet phldrT="[Texto]">
        <dgm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dgm:style>
      </dgm:prSet>
      <dgm:spPr>
        <a:noFill/>
        <a:ln>
          <a:noFill/>
        </a:ln>
      </dgm:spPr>
      <dgm:t>
        <a:bodyPr/>
        <a:lstStyle/>
        <a:p>
          <a:r>
            <a:rPr lang="es-ES" dirty="0"/>
            <a:t>Las transferencias de documentos al Archivo Nacional</a:t>
          </a:r>
        </a:p>
      </dgm:t>
    </dgm:pt>
    <dgm:pt modelId="{F3B2D5A6-97EC-41CF-B404-92168D9ACCE2}" type="parTrans" cxnId="{753FD278-2F7E-44D2-B1C6-CA06743266FB}">
      <dgm:prSet/>
      <dgm:spPr/>
      <dgm:t>
        <a:bodyPr/>
        <a:lstStyle/>
        <a:p>
          <a:endParaRPr lang="es-ES"/>
        </a:p>
      </dgm:t>
    </dgm:pt>
    <dgm:pt modelId="{65EE1148-1A40-4A77-BFE6-5483B581DE5A}" type="sibTrans" cxnId="{753FD278-2F7E-44D2-B1C6-CA06743266FB}">
      <dgm:prSet/>
      <dgm:spPr/>
      <dgm:t>
        <a:bodyPr/>
        <a:lstStyle/>
        <a:p>
          <a:endParaRPr lang="es-ES"/>
        </a:p>
      </dgm:t>
    </dgm:pt>
    <dgm:pt modelId="{FC455F09-EEE1-4F1F-84B5-ED822F5DD376}">
      <dgm:prSet phldrT="[Texto]">
        <dgm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s-ES"/>
            <a:t>Dirigir</a:t>
          </a:r>
          <a:endParaRPr lang="es-ES" dirty="0"/>
        </a:p>
      </dgm:t>
    </dgm:pt>
    <dgm:pt modelId="{1EB7801F-AF5C-4645-A1C9-F41AE81CDD7C}" type="parTrans" cxnId="{E693D3EA-12C6-4E5F-92C8-801524533AF8}">
      <dgm:prSet/>
      <dgm:spPr/>
      <dgm:t>
        <a:bodyPr/>
        <a:lstStyle/>
        <a:p>
          <a:endParaRPr lang="es-CR"/>
        </a:p>
      </dgm:t>
    </dgm:pt>
    <dgm:pt modelId="{88DD7E39-F147-4DA5-A61A-D2CC227756CC}" type="sibTrans" cxnId="{E693D3EA-12C6-4E5F-92C8-801524533AF8}">
      <dgm:prSet/>
      <dgm:spPr/>
      <dgm:t>
        <a:bodyPr/>
        <a:lstStyle/>
        <a:p>
          <a:endParaRPr lang="es-CR"/>
        </a:p>
      </dgm:t>
    </dgm:pt>
    <dgm:pt modelId="{D3A3E3CC-1DCE-4508-91E0-BB2884A12C0A}">
      <dgm:prSet phldrT="[Texto]">
        <dgm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dgm:style>
      </dgm:prSet>
      <dgm:spPr>
        <a:noFill/>
        <a:ln>
          <a:noFill/>
        </a:ln>
      </dgm:spPr>
      <dgm:t>
        <a:bodyPr/>
        <a:lstStyle/>
        <a:p>
          <a:r>
            <a:rPr lang="es-ES" dirty="0"/>
            <a:t>Las políticas archivísticas de la entidad</a:t>
          </a:r>
        </a:p>
      </dgm:t>
    </dgm:pt>
    <dgm:pt modelId="{4C36A19B-161E-4C64-9AE4-264AC86F001A}" type="parTrans" cxnId="{1668FA29-AE2A-4D60-86DC-2EA0CC6D7529}">
      <dgm:prSet/>
      <dgm:spPr/>
      <dgm:t>
        <a:bodyPr/>
        <a:lstStyle/>
        <a:p>
          <a:endParaRPr lang="es-ES"/>
        </a:p>
      </dgm:t>
    </dgm:pt>
    <dgm:pt modelId="{1999E543-D225-47B4-B710-034FFF5EEE8F}" type="sibTrans" cxnId="{1668FA29-AE2A-4D60-86DC-2EA0CC6D7529}">
      <dgm:prSet/>
      <dgm:spPr/>
      <dgm:t>
        <a:bodyPr/>
        <a:lstStyle/>
        <a:p>
          <a:endParaRPr lang="es-ES"/>
        </a:p>
      </dgm:t>
    </dgm:pt>
    <dgm:pt modelId="{9C79AA5A-B03C-4EBE-A494-43E8CC6D55CE}" type="pres">
      <dgm:prSet presAssocID="{2BDEA9EC-B5CA-4632-8CA5-F43808B61FF9}" presName="Name0" presStyleCnt="0">
        <dgm:presLayoutVars>
          <dgm:dir/>
          <dgm:animLvl val="lvl"/>
          <dgm:resizeHandles val="exact"/>
        </dgm:presLayoutVars>
      </dgm:prSet>
      <dgm:spPr/>
    </dgm:pt>
    <dgm:pt modelId="{B3A41752-3B85-42EA-B78D-997B1181B247}" type="pres">
      <dgm:prSet presAssocID="{A3F2A2DF-CEAC-456B-A5DE-B259DF9F9D84}" presName="linNode" presStyleCnt="0"/>
      <dgm:spPr/>
    </dgm:pt>
    <dgm:pt modelId="{582E96AC-92AC-431F-A2E0-98188246408F}" type="pres">
      <dgm:prSet presAssocID="{A3F2A2DF-CEAC-456B-A5DE-B259DF9F9D84}" presName="parentText" presStyleLbl="node1" presStyleIdx="0" presStyleCnt="4">
        <dgm:presLayoutVars>
          <dgm:chMax val="1"/>
          <dgm:bulletEnabled val="1"/>
        </dgm:presLayoutVars>
      </dgm:prSet>
      <dgm:spPr/>
    </dgm:pt>
    <dgm:pt modelId="{B17A9EF9-2D48-466C-B1BE-4A5EF64A6B0C}" type="pres">
      <dgm:prSet presAssocID="{A3F2A2DF-CEAC-456B-A5DE-B259DF9F9D84}" presName="descendantText" presStyleLbl="alignAccFollowNode1" presStyleIdx="0" presStyleCnt="4">
        <dgm:presLayoutVars>
          <dgm:bulletEnabled val="1"/>
        </dgm:presLayoutVars>
      </dgm:prSet>
      <dgm:spPr/>
    </dgm:pt>
    <dgm:pt modelId="{5137D36D-4EF9-4BE2-92B6-845C3B149A4C}" type="pres">
      <dgm:prSet presAssocID="{09A5D061-2D53-4C89-9917-6FE9E693981E}" presName="sp" presStyleCnt="0"/>
      <dgm:spPr/>
    </dgm:pt>
    <dgm:pt modelId="{A7680FDA-F56D-494B-A864-42E0911DB7E3}" type="pres">
      <dgm:prSet presAssocID="{97542AA7-D430-442A-8651-CD7E30D8F78E}" presName="linNode" presStyleCnt="0"/>
      <dgm:spPr/>
    </dgm:pt>
    <dgm:pt modelId="{E3052480-F4DA-4FCC-8799-8E32411A4CF3}" type="pres">
      <dgm:prSet presAssocID="{97542AA7-D430-442A-8651-CD7E30D8F78E}" presName="parentText" presStyleLbl="node1" presStyleIdx="1" presStyleCnt="4">
        <dgm:presLayoutVars>
          <dgm:chMax val="1"/>
          <dgm:bulletEnabled val="1"/>
        </dgm:presLayoutVars>
      </dgm:prSet>
      <dgm:spPr/>
    </dgm:pt>
    <dgm:pt modelId="{27BA801E-F9AB-4542-A938-359AE510D63D}" type="pres">
      <dgm:prSet presAssocID="{97542AA7-D430-442A-8651-CD7E30D8F78E}" presName="descendantText" presStyleLbl="alignAccFollowNode1" presStyleIdx="1" presStyleCnt="4">
        <dgm:presLayoutVars>
          <dgm:bulletEnabled val="1"/>
        </dgm:presLayoutVars>
      </dgm:prSet>
      <dgm:spPr/>
    </dgm:pt>
    <dgm:pt modelId="{1AD25B0E-778E-4C6F-89AD-756F3922A026}" type="pres">
      <dgm:prSet presAssocID="{0B727B2B-AF83-4BCB-B901-530F978E60E4}" presName="sp" presStyleCnt="0"/>
      <dgm:spPr/>
    </dgm:pt>
    <dgm:pt modelId="{B266542A-D04E-487B-98E6-8E2BEE36F3C0}" type="pres">
      <dgm:prSet presAssocID="{1FA3ACB4-1931-489E-80B4-442920CFAAC5}" presName="linNode" presStyleCnt="0"/>
      <dgm:spPr/>
    </dgm:pt>
    <dgm:pt modelId="{B6436ED2-28A1-48EA-9D48-E53A9DE043C0}" type="pres">
      <dgm:prSet presAssocID="{1FA3ACB4-1931-489E-80B4-442920CFAAC5}" presName="parentText" presStyleLbl="node1" presStyleIdx="2" presStyleCnt="4">
        <dgm:presLayoutVars>
          <dgm:chMax val="1"/>
          <dgm:bulletEnabled val="1"/>
        </dgm:presLayoutVars>
      </dgm:prSet>
      <dgm:spPr/>
    </dgm:pt>
    <dgm:pt modelId="{079B3BD8-6878-44C4-B399-A5A44BD35A8D}" type="pres">
      <dgm:prSet presAssocID="{1FA3ACB4-1931-489E-80B4-442920CFAAC5}" presName="descendantText" presStyleLbl="alignAccFollowNode1" presStyleIdx="2" presStyleCnt="4">
        <dgm:presLayoutVars>
          <dgm:bulletEnabled val="1"/>
        </dgm:presLayoutVars>
      </dgm:prSet>
      <dgm:spPr/>
    </dgm:pt>
    <dgm:pt modelId="{9E5CF5B8-E8EC-4B59-8ACA-A0D44762C011}" type="pres">
      <dgm:prSet presAssocID="{3E9E6D78-B53A-4F3D-B902-01F11A01CFC8}" presName="sp" presStyleCnt="0"/>
      <dgm:spPr/>
    </dgm:pt>
    <dgm:pt modelId="{08DB274F-3EB4-43E7-892C-17A85EE42F2F}" type="pres">
      <dgm:prSet presAssocID="{FC455F09-EEE1-4F1F-84B5-ED822F5DD376}" presName="linNode" presStyleCnt="0"/>
      <dgm:spPr/>
    </dgm:pt>
    <dgm:pt modelId="{E690D3C4-BE5A-4FCB-AEF5-2C8E3D04539C}" type="pres">
      <dgm:prSet presAssocID="{FC455F09-EEE1-4F1F-84B5-ED822F5DD376}" presName="parentText" presStyleLbl="node1" presStyleIdx="3" presStyleCnt="4">
        <dgm:presLayoutVars>
          <dgm:chMax val="1"/>
          <dgm:bulletEnabled val="1"/>
        </dgm:presLayoutVars>
      </dgm:prSet>
      <dgm:spPr/>
    </dgm:pt>
    <dgm:pt modelId="{893BD3BC-096F-4C47-8B94-511A1D3214C1}" type="pres">
      <dgm:prSet presAssocID="{FC455F09-EEE1-4F1F-84B5-ED822F5DD376}" presName="descendantText" presStyleLbl="alignAccFollowNode1" presStyleIdx="3" presStyleCnt="4">
        <dgm:presLayoutVars>
          <dgm:bulletEnabled val="1"/>
        </dgm:presLayoutVars>
      </dgm:prSet>
      <dgm:spPr/>
    </dgm:pt>
  </dgm:ptLst>
  <dgm:cxnLst>
    <dgm:cxn modelId="{F9FB5E00-B3AA-4D1D-8C19-AA84F143F548}" type="presOf" srcId="{1FA3ACB4-1931-489E-80B4-442920CFAAC5}" destId="{B6436ED2-28A1-48EA-9D48-E53A9DE043C0}" srcOrd="0" destOrd="0" presId="urn:microsoft.com/office/officeart/2005/8/layout/vList5"/>
    <dgm:cxn modelId="{7112C111-A37F-48A9-A8B4-5633781227F8}" type="presOf" srcId="{6567A618-6433-4D69-9D98-6226FF040AAA}" destId="{B17A9EF9-2D48-466C-B1BE-4A5EF64A6B0C}" srcOrd="0" destOrd="0" presId="urn:microsoft.com/office/officeart/2005/8/layout/vList5"/>
    <dgm:cxn modelId="{194CEA17-DB54-402F-94AF-314F8F686572}" type="presOf" srcId="{2BDEA9EC-B5CA-4632-8CA5-F43808B61FF9}" destId="{9C79AA5A-B03C-4EBE-A494-43E8CC6D55CE}" srcOrd="0" destOrd="0" presId="urn:microsoft.com/office/officeart/2005/8/layout/vList5"/>
    <dgm:cxn modelId="{1668FA29-AE2A-4D60-86DC-2EA0CC6D7529}" srcId="{FC455F09-EEE1-4F1F-84B5-ED822F5DD376}" destId="{D3A3E3CC-1DCE-4508-91E0-BB2884A12C0A}" srcOrd="0" destOrd="0" parTransId="{4C36A19B-161E-4C64-9AE4-264AC86F001A}" sibTransId="{1999E543-D225-47B4-B710-034FFF5EEE8F}"/>
    <dgm:cxn modelId="{DA63AE70-0537-4513-B2A4-9E8B8A4F69A3}" type="presOf" srcId="{A3F2A2DF-CEAC-456B-A5DE-B259DF9F9D84}" destId="{582E96AC-92AC-431F-A2E0-98188246408F}" srcOrd="0" destOrd="0" presId="urn:microsoft.com/office/officeart/2005/8/layout/vList5"/>
    <dgm:cxn modelId="{8D0CE171-0A8B-4A5E-B8B1-DA0D2A6D313B}" type="presOf" srcId="{04D6211B-8C5E-4EF8-8886-07EE9A8DBB80}" destId="{27BA801E-F9AB-4542-A938-359AE510D63D}" srcOrd="0" destOrd="0" presId="urn:microsoft.com/office/officeart/2005/8/layout/vList5"/>
    <dgm:cxn modelId="{753FD278-2F7E-44D2-B1C6-CA06743266FB}" srcId="{1FA3ACB4-1931-489E-80B4-442920CFAAC5}" destId="{2F4D2FD6-3B5D-4961-959F-0AF8387201E3}" srcOrd="0" destOrd="0" parTransId="{F3B2D5A6-97EC-41CF-B404-92168D9ACCE2}" sibTransId="{65EE1148-1A40-4A77-BFE6-5483B581DE5A}"/>
    <dgm:cxn modelId="{47129C9D-8FD9-44C8-A0D7-E9D66DAD36FD}" srcId="{2BDEA9EC-B5CA-4632-8CA5-F43808B61FF9}" destId="{A3F2A2DF-CEAC-456B-A5DE-B259DF9F9D84}" srcOrd="0" destOrd="0" parTransId="{5DAB8DF3-672C-456E-AEFA-5A06A1AEC5A7}" sibTransId="{09A5D061-2D53-4C89-9917-6FE9E693981E}"/>
    <dgm:cxn modelId="{C0A9EAA3-F0E9-4473-8D35-8088D4A59D73}" type="presOf" srcId="{2F4D2FD6-3B5D-4961-959F-0AF8387201E3}" destId="{079B3BD8-6878-44C4-B399-A5A44BD35A8D}" srcOrd="0" destOrd="0" presId="urn:microsoft.com/office/officeart/2005/8/layout/vList5"/>
    <dgm:cxn modelId="{6901C0AE-6D6D-4898-99B2-4969DE567FB3}" type="presOf" srcId="{97542AA7-D430-442A-8651-CD7E30D8F78E}" destId="{E3052480-F4DA-4FCC-8799-8E32411A4CF3}" srcOrd="0" destOrd="0" presId="urn:microsoft.com/office/officeart/2005/8/layout/vList5"/>
    <dgm:cxn modelId="{D9FA16B1-3477-42EA-937B-53454048282F}" srcId="{97542AA7-D430-442A-8651-CD7E30D8F78E}" destId="{04D6211B-8C5E-4EF8-8886-07EE9A8DBB80}" srcOrd="0" destOrd="0" parTransId="{539DB2E9-C192-4BE4-BB71-D0060B99929C}" sibTransId="{06131B43-F731-4CF3-968F-E4E845311149}"/>
    <dgm:cxn modelId="{96AFFDB8-825D-4BEE-9AE3-0D16FB3086BB}" srcId="{2BDEA9EC-B5CA-4632-8CA5-F43808B61FF9}" destId="{97542AA7-D430-442A-8651-CD7E30D8F78E}" srcOrd="1" destOrd="0" parTransId="{C0FBAC6B-96B8-4277-9B29-DC6E32EEAEE1}" sibTransId="{0B727B2B-AF83-4BCB-B901-530F978E60E4}"/>
    <dgm:cxn modelId="{C52E12C3-6248-4194-A517-95DF495DED47}" srcId="{2BDEA9EC-B5CA-4632-8CA5-F43808B61FF9}" destId="{1FA3ACB4-1931-489E-80B4-442920CFAAC5}" srcOrd="2" destOrd="0" parTransId="{4D1E1486-9A7B-4C5C-A9AB-073C4477AFDA}" sibTransId="{3E9E6D78-B53A-4F3D-B902-01F11A01CFC8}"/>
    <dgm:cxn modelId="{29E5C7CA-E99D-4A2C-BAC9-A876C24E7DE6}" srcId="{A3F2A2DF-CEAC-456B-A5DE-B259DF9F9D84}" destId="{6567A618-6433-4D69-9D98-6226FF040AAA}" srcOrd="0" destOrd="0" parTransId="{5EFD2293-415E-41F2-A1BA-90DC6B8A8ED5}" sibTransId="{E2CCAC3C-9C65-4E15-874F-AFAA35EC084D}"/>
    <dgm:cxn modelId="{7DCA3BCD-0BE5-4C31-88AB-5D4110B3D3E9}" type="presOf" srcId="{FC455F09-EEE1-4F1F-84B5-ED822F5DD376}" destId="{E690D3C4-BE5A-4FCB-AEF5-2C8E3D04539C}" srcOrd="0" destOrd="0" presId="urn:microsoft.com/office/officeart/2005/8/layout/vList5"/>
    <dgm:cxn modelId="{58F0BCCD-0C26-4DA3-B895-DB6AD9CB5995}" type="presOf" srcId="{D3A3E3CC-1DCE-4508-91E0-BB2884A12C0A}" destId="{893BD3BC-096F-4C47-8B94-511A1D3214C1}" srcOrd="0" destOrd="0" presId="urn:microsoft.com/office/officeart/2005/8/layout/vList5"/>
    <dgm:cxn modelId="{E693D3EA-12C6-4E5F-92C8-801524533AF8}" srcId="{2BDEA9EC-B5CA-4632-8CA5-F43808B61FF9}" destId="{FC455F09-EEE1-4F1F-84B5-ED822F5DD376}" srcOrd="3" destOrd="0" parTransId="{1EB7801F-AF5C-4645-A1C9-F41AE81CDD7C}" sibTransId="{88DD7E39-F147-4DA5-A61A-D2CC227756CC}"/>
    <dgm:cxn modelId="{24F34C84-CCF1-4671-AB12-D8F77846475D}" type="presParOf" srcId="{9C79AA5A-B03C-4EBE-A494-43E8CC6D55CE}" destId="{B3A41752-3B85-42EA-B78D-997B1181B247}" srcOrd="0" destOrd="0" presId="urn:microsoft.com/office/officeart/2005/8/layout/vList5"/>
    <dgm:cxn modelId="{576829D7-964F-4CC9-BAB1-793BB75C1C0A}" type="presParOf" srcId="{B3A41752-3B85-42EA-B78D-997B1181B247}" destId="{582E96AC-92AC-431F-A2E0-98188246408F}" srcOrd="0" destOrd="0" presId="urn:microsoft.com/office/officeart/2005/8/layout/vList5"/>
    <dgm:cxn modelId="{B7A1CBE5-9040-4C7D-87A7-ED6F7863A214}" type="presParOf" srcId="{B3A41752-3B85-42EA-B78D-997B1181B247}" destId="{B17A9EF9-2D48-466C-B1BE-4A5EF64A6B0C}" srcOrd="1" destOrd="0" presId="urn:microsoft.com/office/officeart/2005/8/layout/vList5"/>
    <dgm:cxn modelId="{937C87D8-0D62-493C-B154-CAAB7C14E5BB}" type="presParOf" srcId="{9C79AA5A-B03C-4EBE-A494-43E8CC6D55CE}" destId="{5137D36D-4EF9-4BE2-92B6-845C3B149A4C}" srcOrd="1" destOrd="0" presId="urn:microsoft.com/office/officeart/2005/8/layout/vList5"/>
    <dgm:cxn modelId="{5BBB12A4-A4D6-4181-8B51-672E62E0754C}" type="presParOf" srcId="{9C79AA5A-B03C-4EBE-A494-43E8CC6D55CE}" destId="{A7680FDA-F56D-494B-A864-42E0911DB7E3}" srcOrd="2" destOrd="0" presId="urn:microsoft.com/office/officeart/2005/8/layout/vList5"/>
    <dgm:cxn modelId="{F103653E-F38F-4BA8-9B27-F5425167EC06}" type="presParOf" srcId="{A7680FDA-F56D-494B-A864-42E0911DB7E3}" destId="{E3052480-F4DA-4FCC-8799-8E32411A4CF3}" srcOrd="0" destOrd="0" presId="urn:microsoft.com/office/officeart/2005/8/layout/vList5"/>
    <dgm:cxn modelId="{4C9CEED2-E96B-44E6-BD39-433133428D63}" type="presParOf" srcId="{A7680FDA-F56D-494B-A864-42E0911DB7E3}" destId="{27BA801E-F9AB-4542-A938-359AE510D63D}" srcOrd="1" destOrd="0" presId="urn:microsoft.com/office/officeart/2005/8/layout/vList5"/>
    <dgm:cxn modelId="{D03C53D4-3B4F-4282-80C1-A7BC2AE73F78}" type="presParOf" srcId="{9C79AA5A-B03C-4EBE-A494-43E8CC6D55CE}" destId="{1AD25B0E-778E-4C6F-89AD-756F3922A026}" srcOrd="3" destOrd="0" presId="urn:microsoft.com/office/officeart/2005/8/layout/vList5"/>
    <dgm:cxn modelId="{72DE04D8-FAA2-4F4F-BB02-92FB86975E7D}" type="presParOf" srcId="{9C79AA5A-B03C-4EBE-A494-43E8CC6D55CE}" destId="{B266542A-D04E-487B-98E6-8E2BEE36F3C0}" srcOrd="4" destOrd="0" presId="urn:microsoft.com/office/officeart/2005/8/layout/vList5"/>
    <dgm:cxn modelId="{1DC91CC6-DCCB-4F6D-B6E7-52177154C88C}" type="presParOf" srcId="{B266542A-D04E-487B-98E6-8E2BEE36F3C0}" destId="{B6436ED2-28A1-48EA-9D48-E53A9DE043C0}" srcOrd="0" destOrd="0" presId="urn:microsoft.com/office/officeart/2005/8/layout/vList5"/>
    <dgm:cxn modelId="{405FA4E0-3EFE-4522-9A3F-F50EFC2F14EA}" type="presParOf" srcId="{B266542A-D04E-487B-98E6-8E2BEE36F3C0}" destId="{079B3BD8-6878-44C4-B399-A5A44BD35A8D}" srcOrd="1" destOrd="0" presId="urn:microsoft.com/office/officeart/2005/8/layout/vList5"/>
    <dgm:cxn modelId="{52479358-BC7B-4D60-B415-7B437CA5542C}" type="presParOf" srcId="{9C79AA5A-B03C-4EBE-A494-43E8CC6D55CE}" destId="{9E5CF5B8-E8EC-4B59-8ACA-A0D44762C011}" srcOrd="5" destOrd="0" presId="urn:microsoft.com/office/officeart/2005/8/layout/vList5"/>
    <dgm:cxn modelId="{79646FDD-4DAB-4F19-BEFF-A78CE263FFD0}" type="presParOf" srcId="{9C79AA5A-B03C-4EBE-A494-43E8CC6D55CE}" destId="{08DB274F-3EB4-43E7-892C-17A85EE42F2F}" srcOrd="6" destOrd="0" presId="urn:microsoft.com/office/officeart/2005/8/layout/vList5"/>
    <dgm:cxn modelId="{44905BD9-DCFB-4BDC-81BC-FFF19414F7F0}" type="presParOf" srcId="{08DB274F-3EB4-43E7-892C-17A85EE42F2F}" destId="{E690D3C4-BE5A-4FCB-AEF5-2C8E3D04539C}" srcOrd="0" destOrd="0" presId="urn:microsoft.com/office/officeart/2005/8/layout/vList5"/>
    <dgm:cxn modelId="{65A00CA2-260C-46B8-88DB-FB0483394F6E}" type="presParOf" srcId="{08DB274F-3EB4-43E7-892C-17A85EE42F2F}" destId="{893BD3BC-096F-4C47-8B94-511A1D3214C1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8549BD92-4D22-4FDA-BD86-C443E1094717}" type="doc">
      <dgm:prSet loTypeId="urn:microsoft.com/office/officeart/2008/layout/HorizontalMultiLevelHierarchy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CR"/>
        </a:p>
      </dgm:t>
    </dgm:pt>
    <dgm:pt modelId="{05B06B63-1091-4595-9515-CCB196CE4D87}">
      <dgm:prSet phldrT="[Texto]"/>
      <dgm:spPr/>
      <dgm:t>
        <a:bodyPr/>
        <a:lstStyle/>
        <a:p>
          <a:r>
            <a:rPr lang="es-ES" dirty="0"/>
            <a:t>Procesos</a:t>
          </a:r>
          <a:endParaRPr lang="es-CR" dirty="0"/>
        </a:p>
      </dgm:t>
    </dgm:pt>
    <dgm:pt modelId="{DED5E035-C888-4D52-9D9B-332D45D27FDD}" type="parTrans" cxnId="{9CEB4030-7B92-4A6B-8110-E9E0B940EFEF}">
      <dgm:prSet/>
      <dgm:spPr/>
      <dgm:t>
        <a:bodyPr/>
        <a:lstStyle/>
        <a:p>
          <a:endParaRPr lang="es-CR"/>
        </a:p>
      </dgm:t>
    </dgm:pt>
    <dgm:pt modelId="{C623FB94-3D57-47C2-A229-94910ECD1FD6}" type="sibTrans" cxnId="{9CEB4030-7B92-4A6B-8110-E9E0B940EFEF}">
      <dgm:prSet/>
      <dgm:spPr/>
      <dgm:t>
        <a:bodyPr/>
        <a:lstStyle/>
        <a:p>
          <a:endParaRPr lang="es-CR"/>
        </a:p>
      </dgm:t>
    </dgm:pt>
    <dgm:pt modelId="{D72A81D7-EBDC-42E1-AD1B-1414A839D969}">
      <dgm:prSet phldrT="[Texto]"/>
      <dgm:spPr/>
      <dgm:t>
        <a:bodyPr/>
        <a:lstStyle/>
        <a:p>
          <a:r>
            <a:rPr lang="es-ES" dirty="0"/>
            <a:t>Identificar</a:t>
          </a:r>
          <a:endParaRPr lang="es-CR" dirty="0"/>
        </a:p>
      </dgm:t>
    </dgm:pt>
    <dgm:pt modelId="{C5190375-7F5E-4BB8-9E89-0040680ACFB0}" type="parTrans" cxnId="{7BAFBD2F-B03F-491A-A9DD-71951A317CF0}">
      <dgm:prSet/>
      <dgm:spPr/>
      <dgm:t>
        <a:bodyPr/>
        <a:lstStyle/>
        <a:p>
          <a:endParaRPr lang="es-CR"/>
        </a:p>
      </dgm:t>
    </dgm:pt>
    <dgm:pt modelId="{63857D40-CD63-4033-AD86-60329542697B}" type="sibTrans" cxnId="{7BAFBD2F-B03F-491A-A9DD-71951A317CF0}">
      <dgm:prSet/>
      <dgm:spPr/>
      <dgm:t>
        <a:bodyPr/>
        <a:lstStyle/>
        <a:p>
          <a:endParaRPr lang="es-CR"/>
        </a:p>
      </dgm:t>
    </dgm:pt>
    <dgm:pt modelId="{DBF4AF6A-70A1-48F7-8F60-7AF75F98CFA9}">
      <dgm:prSet phldrT="[Texto]"/>
      <dgm:spPr/>
      <dgm:t>
        <a:bodyPr/>
        <a:lstStyle/>
        <a:p>
          <a:r>
            <a:rPr lang="es-ES" dirty="0"/>
            <a:t>Clasificación</a:t>
          </a:r>
          <a:endParaRPr lang="es-CR" dirty="0"/>
        </a:p>
      </dgm:t>
    </dgm:pt>
    <dgm:pt modelId="{05215F2F-4059-412B-AB5A-56D16E65F43D}" type="parTrans" cxnId="{0A4F17CE-993B-4938-BEDF-6A2A1D759BF3}">
      <dgm:prSet/>
      <dgm:spPr/>
      <dgm:t>
        <a:bodyPr/>
        <a:lstStyle/>
        <a:p>
          <a:endParaRPr lang="es-CR"/>
        </a:p>
      </dgm:t>
    </dgm:pt>
    <dgm:pt modelId="{27B01C1E-1B73-4951-97E8-B8DD57D0E86A}" type="sibTrans" cxnId="{0A4F17CE-993B-4938-BEDF-6A2A1D759BF3}">
      <dgm:prSet/>
      <dgm:spPr/>
      <dgm:t>
        <a:bodyPr/>
        <a:lstStyle/>
        <a:p>
          <a:endParaRPr lang="es-CR"/>
        </a:p>
      </dgm:t>
    </dgm:pt>
    <dgm:pt modelId="{EE52CFE4-075B-46B9-A222-6A69C0B74419}">
      <dgm:prSet phldrT="[Texto]"/>
      <dgm:spPr/>
      <dgm:t>
        <a:bodyPr/>
        <a:lstStyle/>
        <a:p>
          <a:r>
            <a:rPr lang="es-ES" dirty="0"/>
            <a:t>Ordenación</a:t>
          </a:r>
          <a:endParaRPr lang="es-CR" dirty="0"/>
        </a:p>
      </dgm:t>
    </dgm:pt>
    <dgm:pt modelId="{538CC74D-0634-4ADE-AD7F-94F30FDF65C4}" type="parTrans" cxnId="{7E99585E-F7E2-41FD-AAB1-783C085C15EC}">
      <dgm:prSet/>
      <dgm:spPr/>
      <dgm:t>
        <a:bodyPr/>
        <a:lstStyle/>
        <a:p>
          <a:endParaRPr lang="es-CR"/>
        </a:p>
      </dgm:t>
    </dgm:pt>
    <dgm:pt modelId="{0CF38834-438C-46ED-8A30-36F79A34D8BB}" type="sibTrans" cxnId="{7E99585E-F7E2-41FD-AAB1-783C085C15EC}">
      <dgm:prSet/>
      <dgm:spPr/>
      <dgm:t>
        <a:bodyPr/>
        <a:lstStyle/>
        <a:p>
          <a:endParaRPr lang="es-CR"/>
        </a:p>
      </dgm:t>
    </dgm:pt>
    <dgm:pt modelId="{7BBDBA8D-0B76-44D7-B169-ACA6DB02CAF7}">
      <dgm:prSet phldrT="[Texto]"/>
      <dgm:spPr/>
      <dgm:t>
        <a:bodyPr/>
        <a:lstStyle/>
        <a:p>
          <a:r>
            <a:rPr lang="es-ES" dirty="0">
              <a:solidFill>
                <a:srgbClr val="FFFF00"/>
              </a:solidFill>
            </a:rPr>
            <a:t>Descripción</a:t>
          </a:r>
          <a:endParaRPr lang="es-CR" dirty="0">
            <a:solidFill>
              <a:srgbClr val="FFFF00"/>
            </a:solidFill>
          </a:endParaRPr>
        </a:p>
      </dgm:t>
    </dgm:pt>
    <dgm:pt modelId="{4AED5B1B-2B29-427A-91FC-814877262B5A}" type="parTrans" cxnId="{8C3BFF77-F756-4DF6-83C6-7487CFE5CF1B}">
      <dgm:prSet/>
      <dgm:spPr/>
      <dgm:t>
        <a:bodyPr/>
        <a:lstStyle/>
        <a:p>
          <a:endParaRPr lang="es-CR"/>
        </a:p>
      </dgm:t>
    </dgm:pt>
    <dgm:pt modelId="{1264234C-3DF4-400D-B53D-2C8BC3819293}" type="sibTrans" cxnId="{8C3BFF77-F756-4DF6-83C6-7487CFE5CF1B}">
      <dgm:prSet/>
      <dgm:spPr/>
      <dgm:t>
        <a:bodyPr/>
        <a:lstStyle/>
        <a:p>
          <a:endParaRPr lang="es-CR"/>
        </a:p>
      </dgm:t>
    </dgm:pt>
    <dgm:pt modelId="{4BF598DA-03AB-456C-8428-5D3308243C1B}">
      <dgm:prSet phldrT="[Texto]"/>
      <dgm:spPr/>
      <dgm:t>
        <a:bodyPr/>
        <a:lstStyle/>
        <a:p>
          <a:r>
            <a:rPr lang="es-ES" dirty="0"/>
            <a:t>Selección </a:t>
          </a:r>
          <a:endParaRPr lang="es-CR" dirty="0"/>
        </a:p>
      </dgm:t>
    </dgm:pt>
    <dgm:pt modelId="{420E0926-C6CA-4094-BCBA-2AA3E44C0868}" type="parTrans" cxnId="{E631CA5D-B58F-4D04-949A-AE5EBF8F62C9}">
      <dgm:prSet/>
      <dgm:spPr/>
      <dgm:t>
        <a:bodyPr/>
        <a:lstStyle/>
        <a:p>
          <a:endParaRPr lang="es-CR"/>
        </a:p>
      </dgm:t>
    </dgm:pt>
    <dgm:pt modelId="{7579EAC3-3573-4968-B28B-A2ABC52D2168}" type="sibTrans" cxnId="{E631CA5D-B58F-4D04-949A-AE5EBF8F62C9}">
      <dgm:prSet/>
      <dgm:spPr/>
      <dgm:t>
        <a:bodyPr/>
        <a:lstStyle/>
        <a:p>
          <a:endParaRPr lang="es-CR"/>
        </a:p>
      </dgm:t>
    </dgm:pt>
    <dgm:pt modelId="{63089126-6FF0-4D50-8727-0CC661A7FF7A}">
      <dgm:prSet phldrT="[Texto]"/>
      <dgm:spPr/>
      <dgm:t>
        <a:bodyPr/>
        <a:lstStyle/>
        <a:p>
          <a:r>
            <a:rPr lang="es-ES" dirty="0"/>
            <a:t>Administración</a:t>
          </a:r>
          <a:endParaRPr lang="es-CR" dirty="0"/>
        </a:p>
      </dgm:t>
    </dgm:pt>
    <dgm:pt modelId="{9CC8B25D-676D-470B-8FA2-1ED6E7C83A6C}" type="parTrans" cxnId="{A15AB38A-4A25-45F7-97E3-85A348795ACD}">
      <dgm:prSet/>
      <dgm:spPr/>
      <dgm:t>
        <a:bodyPr/>
        <a:lstStyle/>
        <a:p>
          <a:endParaRPr lang="es-CR"/>
        </a:p>
      </dgm:t>
    </dgm:pt>
    <dgm:pt modelId="{F5974830-A286-48AC-9205-78907FC36DFD}" type="sibTrans" cxnId="{A15AB38A-4A25-45F7-97E3-85A348795ACD}">
      <dgm:prSet/>
      <dgm:spPr/>
      <dgm:t>
        <a:bodyPr/>
        <a:lstStyle/>
        <a:p>
          <a:endParaRPr lang="es-CR"/>
        </a:p>
      </dgm:t>
    </dgm:pt>
    <dgm:pt modelId="{356860D1-A274-430A-8165-780C8933EE7E}">
      <dgm:prSet phldrT="[Texto]"/>
      <dgm:spPr/>
      <dgm:t>
        <a:bodyPr/>
        <a:lstStyle/>
        <a:p>
          <a:r>
            <a:rPr lang="es-ES" dirty="0"/>
            <a:t>Facilitación</a:t>
          </a:r>
          <a:endParaRPr lang="es-CR" dirty="0"/>
        </a:p>
      </dgm:t>
    </dgm:pt>
    <dgm:pt modelId="{BB8F1A12-7BB9-4084-9876-D724AA3AF4DD}" type="parTrans" cxnId="{4E4E7B2A-327A-4E28-AA2F-7B8CCEEBB9A0}">
      <dgm:prSet/>
      <dgm:spPr/>
      <dgm:t>
        <a:bodyPr/>
        <a:lstStyle/>
        <a:p>
          <a:endParaRPr lang="es-CR"/>
        </a:p>
      </dgm:t>
    </dgm:pt>
    <dgm:pt modelId="{B3E94554-2FF0-49C4-9A77-8653A7FDB543}" type="sibTrans" cxnId="{4E4E7B2A-327A-4E28-AA2F-7B8CCEEBB9A0}">
      <dgm:prSet/>
      <dgm:spPr/>
      <dgm:t>
        <a:bodyPr/>
        <a:lstStyle/>
        <a:p>
          <a:endParaRPr lang="es-CR"/>
        </a:p>
      </dgm:t>
    </dgm:pt>
    <dgm:pt modelId="{FFF7F0F4-27EE-4B4E-9E19-36F780E5B50C}">
      <dgm:prSet phldrT="[Texto]"/>
      <dgm:spPr/>
      <dgm:t>
        <a:bodyPr/>
        <a:lstStyle/>
        <a:p>
          <a:r>
            <a:rPr lang="es-ES" dirty="0"/>
            <a:t>Difusión</a:t>
          </a:r>
          <a:endParaRPr lang="es-CR" dirty="0"/>
        </a:p>
      </dgm:t>
    </dgm:pt>
    <dgm:pt modelId="{1043C80C-50CC-47F3-92F4-4B25FE01A121}" type="parTrans" cxnId="{DCCA6AB0-8D91-491E-90A1-BE97F8C3E2A7}">
      <dgm:prSet/>
      <dgm:spPr/>
      <dgm:t>
        <a:bodyPr/>
        <a:lstStyle/>
        <a:p>
          <a:endParaRPr lang="es-CR"/>
        </a:p>
      </dgm:t>
    </dgm:pt>
    <dgm:pt modelId="{41C794DA-9949-4A89-B3ED-5FAB066BB07F}" type="sibTrans" cxnId="{DCCA6AB0-8D91-491E-90A1-BE97F8C3E2A7}">
      <dgm:prSet/>
      <dgm:spPr/>
      <dgm:t>
        <a:bodyPr/>
        <a:lstStyle/>
        <a:p>
          <a:endParaRPr lang="es-CR"/>
        </a:p>
      </dgm:t>
    </dgm:pt>
    <dgm:pt modelId="{65DD4F03-E974-4CD4-8D96-1461CB619EEA}" type="pres">
      <dgm:prSet presAssocID="{8549BD92-4D22-4FDA-BD86-C443E1094717}" presName="Name0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</dgm:pt>
    <dgm:pt modelId="{5ACB6F8D-FD48-4BAC-9EB0-7F5127CC942F}" type="pres">
      <dgm:prSet presAssocID="{05B06B63-1091-4595-9515-CCB196CE4D87}" presName="root1" presStyleCnt="0"/>
      <dgm:spPr/>
    </dgm:pt>
    <dgm:pt modelId="{E0A31BE8-B988-4F32-89C5-B06F89F441F8}" type="pres">
      <dgm:prSet presAssocID="{05B06B63-1091-4595-9515-CCB196CE4D87}" presName="LevelOneTextNode" presStyleLbl="node0" presStyleIdx="0" presStyleCnt="1">
        <dgm:presLayoutVars>
          <dgm:chPref val="3"/>
        </dgm:presLayoutVars>
      </dgm:prSet>
      <dgm:spPr/>
    </dgm:pt>
    <dgm:pt modelId="{0A98629E-6974-4086-AF19-808C8A15CBE4}" type="pres">
      <dgm:prSet presAssocID="{05B06B63-1091-4595-9515-CCB196CE4D87}" presName="level2hierChild" presStyleCnt="0"/>
      <dgm:spPr/>
    </dgm:pt>
    <dgm:pt modelId="{1091219A-4682-413C-B32E-2206117C291D}" type="pres">
      <dgm:prSet presAssocID="{C5190375-7F5E-4BB8-9E89-0040680ACFB0}" presName="conn2-1" presStyleLbl="parChTrans1D2" presStyleIdx="0" presStyleCnt="8"/>
      <dgm:spPr/>
    </dgm:pt>
    <dgm:pt modelId="{13776AAA-0EE5-4647-BBFF-753FBB5D77BE}" type="pres">
      <dgm:prSet presAssocID="{C5190375-7F5E-4BB8-9E89-0040680ACFB0}" presName="connTx" presStyleLbl="parChTrans1D2" presStyleIdx="0" presStyleCnt="8"/>
      <dgm:spPr/>
    </dgm:pt>
    <dgm:pt modelId="{05A145F4-3FBE-4FAF-865C-3AF80FF43753}" type="pres">
      <dgm:prSet presAssocID="{D72A81D7-EBDC-42E1-AD1B-1414A839D969}" presName="root2" presStyleCnt="0"/>
      <dgm:spPr/>
    </dgm:pt>
    <dgm:pt modelId="{623DBDB3-2EF6-448E-AEE5-816D911A2FB4}" type="pres">
      <dgm:prSet presAssocID="{D72A81D7-EBDC-42E1-AD1B-1414A839D969}" presName="LevelTwoTextNode" presStyleLbl="node2" presStyleIdx="0" presStyleCnt="8">
        <dgm:presLayoutVars>
          <dgm:chPref val="3"/>
        </dgm:presLayoutVars>
      </dgm:prSet>
      <dgm:spPr/>
    </dgm:pt>
    <dgm:pt modelId="{126CDB82-4F3B-4A4B-B40F-4BC65B728333}" type="pres">
      <dgm:prSet presAssocID="{D72A81D7-EBDC-42E1-AD1B-1414A839D969}" presName="level3hierChild" presStyleCnt="0"/>
      <dgm:spPr/>
    </dgm:pt>
    <dgm:pt modelId="{56DF0CD6-4FA7-4FD0-8364-7D90A1753E81}" type="pres">
      <dgm:prSet presAssocID="{05215F2F-4059-412B-AB5A-56D16E65F43D}" presName="conn2-1" presStyleLbl="parChTrans1D2" presStyleIdx="1" presStyleCnt="8"/>
      <dgm:spPr/>
    </dgm:pt>
    <dgm:pt modelId="{8548B444-AD0F-4BE5-9139-7A471416B2AD}" type="pres">
      <dgm:prSet presAssocID="{05215F2F-4059-412B-AB5A-56D16E65F43D}" presName="connTx" presStyleLbl="parChTrans1D2" presStyleIdx="1" presStyleCnt="8"/>
      <dgm:spPr/>
    </dgm:pt>
    <dgm:pt modelId="{31A6A225-EECD-4152-A0E0-F7C2BBE93A48}" type="pres">
      <dgm:prSet presAssocID="{DBF4AF6A-70A1-48F7-8F60-7AF75F98CFA9}" presName="root2" presStyleCnt="0"/>
      <dgm:spPr/>
    </dgm:pt>
    <dgm:pt modelId="{8243C481-BD1C-4C60-A15B-ECD6BCD8193B}" type="pres">
      <dgm:prSet presAssocID="{DBF4AF6A-70A1-48F7-8F60-7AF75F98CFA9}" presName="LevelTwoTextNode" presStyleLbl="node2" presStyleIdx="1" presStyleCnt="8">
        <dgm:presLayoutVars>
          <dgm:chPref val="3"/>
        </dgm:presLayoutVars>
      </dgm:prSet>
      <dgm:spPr/>
    </dgm:pt>
    <dgm:pt modelId="{925D26D5-56AF-4FB0-A8CC-337A3D4354F6}" type="pres">
      <dgm:prSet presAssocID="{DBF4AF6A-70A1-48F7-8F60-7AF75F98CFA9}" presName="level3hierChild" presStyleCnt="0"/>
      <dgm:spPr/>
    </dgm:pt>
    <dgm:pt modelId="{F15238A9-B0D0-4171-A3A3-258D748A1C8F}" type="pres">
      <dgm:prSet presAssocID="{538CC74D-0634-4ADE-AD7F-94F30FDF65C4}" presName="conn2-1" presStyleLbl="parChTrans1D2" presStyleIdx="2" presStyleCnt="8"/>
      <dgm:spPr/>
    </dgm:pt>
    <dgm:pt modelId="{F695BF6D-3EF7-4AEC-B8A5-E9792872B053}" type="pres">
      <dgm:prSet presAssocID="{538CC74D-0634-4ADE-AD7F-94F30FDF65C4}" presName="connTx" presStyleLbl="parChTrans1D2" presStyleIdx="2" presStyleCnt="8"/>
      <dgm:spPr/>
    </dgm:pt>
    <dgm:pt modelId="{255E9AB8-F260-40A4-95D6-54CF1E18E6E4}" type="pres">
      <dgm:prSet presAssocID="{EE52CFE4-075B-46B9-A222-6A69C0B74419}" presName="root2" presStyleCnt="0"/>
      <dgm:spPr/>
    </dgm:pt>
    <dgm:pt modelId="{58EA5ADE-65ED-4CFA-8E39-48C334DC514F}" type="pres">
      <dgm:prSet presAssocID="{EE52CFE4-075B-46B9-A222-6A69C0B74419}" presName="LevelTwoTextNode" presStyleLbl="node2" presStyleIdx="2" presStyleCnt="8">
        <dgm:presLayoutVars>
          <dgm:chPref val="3"/>
        </dgm:presLayoutVars>
      </dgm:prSet>
      <dgm:spPr/>
    </dgm:pt>
    <dgm:pt modelId="{5841C831-CFD0-4208-94C9-9AF7180DB52E}" type="pres">
      <dgm:prSet presAssocID="{EE52CFE4-075B-46B9-A222-6A69C0B74419}" presName="level3hierChild" presStyleCnt="0"/>
      <dgm:spPr/>
    </dgm:pt>
    <dgm:pt modelId="{028425A1-514C-409E-ACED-3F8E634C6B88}" type="pres">
      <dgm:prSet presAssocID="{4AED5B1B-2B29-427A-91FC-814877262B5A}" presName="conn2-1" presStyleLbl="parChTrans1D2" presStyleIdx="3" presStyleCnt="8"/>
      <dgm:spPr/>
    </dgm:pt>
    <dgm:pt modelId="{37283AF1-2F03-4677-B471-8DF8FEB31FF0}" type="pres">
      <dgm:prSet presAssocID="{4AED5B1B-2B29-427A-91FC-814877262B5A}" presName="connTx" presStyleLbl="parChTrans1D2" presStyleIdx="3" presStyleCnt="8"/>
      <dgm:spPr/>
    </dgm:pt>
    <dgm:pt modelId="{839B7CCA-ECDB-4C36-9B4F-E4FD5F693F11}" type="pres">
      <dgm:prSet presAssocID="{7BBDBA8D-0B76-44D7-B169-ACA6DB02CAF7}" presName="root2" presStyleCnt="0"/>
      <dgm:spPr/>
    </dgm:pt>
    <dgm:pt modelId="{544E0431-4C4D-4C79-BAC5-2421ADFA15E2}" type="pres">
      <dgm:prSet presAssocID="{7BBDBA8D-0B76-44D7-B169-ACA6DB02CAF7}" presName="LevelTwoTextNode" presStyleLbl="node2" presStyleIdx="3" presStyleCnt="8" custScaleX="115275" custScaleY="134086">
        <dgm:presLayoutVars>
          <dgm:chPref val="3"/>
        </dgm:presLayoutVars>
      </dgm:prSet>
      <dgm:spPr/>
    </dgm:pt>
    <dgm:pt modelId="{76023FFC-5F1B-4954-A33C-EBBF977C4E78}" type="pres">
      <dgm:prSet presAssocID="{7BBDBA8D-0B76-44D7-B169-ACA6DB02CAF7}" presName="level3hierChild" presStyleCnt="0"/>
      <dgm:spPr/>
    </dgm:pt>
    <dgm:pt modelId="{6F1736C0-9A9D-45E6-BCB1-4AB1737F69C3}" type="pres">
      <dgm:prSet presAssocID="{420E0926-C6CA-4094-BCBA-2AA3E44C0868}" presName="conn2-1" presStyleLbl="parChTrans1D2" presStyleIdx="4" presStyleCnt="8"/>
      <dgm:spPr/>
    </dgm:pt>
    <dgm:pt modelId="{56CCE90E-339C-4AF5-AD0E-AA284832223C}" type="pres">
      <dgm:prSet presAssocID="{420E0926-C6CA-4094-BCBA-2AA3E44C0868}" presName="connTx" presStyleLbl="parChTrans1D2" presStyleIdx="4" presStyleCnt="8"/>
      <dgm:spPr/>
    </dgm:pt>
    <dgm:pt modelId="{676F3228-D3AA-4A28-84CC-33345101DD2C}" type="pres">
      <dgm:prSet presAssocID="{4BF598DA-03AB-456C-8428-5D3308243C1B}" presName="root2" presStyleCnt="0"/>
      <dgm:spPr/>
    </dgm:pt>
    <dgm:pt modelId="{FB7BE320-30CB-41CA-9076-26A4DB729BE6}" type="pres">
      <dgm:prSet presAssocID="{4BF598DA-03AB-456C-8428-5D3308243C1B}" presName="LevelTwoTextNode" presStyleLbl="node2" presStyleIdx="4" presStyleCnt="8">
        <dgm:presLayoutVars>
          <dgm:chPref val="3"/>
        </dgm:presLayoutVars>
      </dgm:prSet>
      <dgm:spPr/>
    </dgm:pt>
    <dgm:pt modelId="{51D98577-719D-489A-B06E-D192F36F1A56}" type="pres">
      <dgm:prSet presAssocID="{4BF598DA-03AB-456C-8428-5D3308243C1B}" presName="level3hierChild" presStyleCnt="0"/>
      <dgm:spPr/>
    </dgm:pt>
    <dgm:pt modelId="{4D238FBE-280C-4461-80C6-CE6D5FED41EB}" type="pres">
      <dgm:prSet presAssocID="{9CC8B25D-676D-470B-8FA2-1ED6E7C83A6C}" presName="conn2-1" presStyleLbl="parChTrans1D2" presStyleIdx="5" presStyleCnt="8"/>
      <dgm:spPr/>
    </dgm:pt>
    <dgm:pt modelId="{108F4A38-00F3-46A3-8816-D95EC3615890}" type="pres">
      <dgm:prSet presAssocID="{9CC8B25D-676D-470B-8FA2-1ED6E7C83A6C}" presName="connTx" presStyleLbl="parChTrans1D2" presStyleIdx="5" presStyleCnt="8"/>
      <dgm:spPr/>
    </dgm:pt>
    <dgm:pt modelId="{CE8B251B-6AAC-4E55-ACAC-940C5BFF0F6F}" type="pres">
      <dgm:prSet presAssocID="{63089126-6FF0-4D50-8727-0CC661A7FF7A}" presName="root2" presStyleCnt="0"/>
      <dgm:spPr/>
    </dgm:pt>
    <dgm:pt modelId="{F1C1A57F-2545-4F11-9D30-363B18AB1BDF}" type="pres">
      <dgm:prSet presAssocID="{63089126-6FF0-4D50-8727-0CC661A7FF7A}" presName="LevelTwoTextNode" presStyleLbl="node2" presStyleIdx="5" presStyleCnt="8">
        <dgm:presLayoutVars>
          <dgm:chPref val="3"/>
        </dgm:presLayoutVars>
      </dgm:prSet>
      <dgm:spPr/>
    </dgm:pt>
    <dgm:pt modelId="{DBA9F0AF-E0EE-4542-9092-20DC35E6615E}" type="pres">
      <dgm:prSet presAssocID="{63089126-6FF0-4D50-8727-0CC661A7FF7A}" presName="level3hierChild" presStyleCnt="0"/>
      <dgm:spPr/>
    </dgm:pt>
    <dgm:pt modelId="{D4BDF00F-8DD6-4452-888C-A291C9114898}" type="pres">
      <dgm:prSet presAssocID="{BB8F1A12-7BB9-4084-9876-D724AA3AF4DD}" presName="conn2-1" presStyleLbl="parChTrans1D2" presStyleIdx="6" presStyleCnt="8"/>
      <dgm:spPr/>
    </dgm:pt>
    <dgm:pt modelId="{39FB9E74-51AC-4D77-96C0-E03DF1228488}" type="pres">
      <dgm:prSet presAssocID="{BB8F1A12-7BB9-4084-9876-D724AA3AF4DD}" presName="connTx" presStyleLbl="parChTrans1D2" presStyleIdx="6" presStyleCnt="8"/>
      <dgm:spPr/>
    </dgm:pt>
    <dgm:pt modelId="{8836368B-7C48-401C-B96F-307A012D525D}" type="pres">
      <dgm:prSet presAssocID="{356860D1-A274-430A-8165-780C8933EE7E}" presName="root2" presStyleCnt="0"/>
      <dgm:spPr/>
    </dgm:pt>
    <dgm:pt modelId="{5790583A-9C2B-4843-A036-9AD14BD10062}" type="pres">
      <dgm:prSet presAssocID="{356860D1-A274-430A-8165-780C8933EE7E}" presName="LevelTwoTextNode" presStyleLbl="node2" presStyleIdx="6" presStyleCnt="8">
        <dgm:presLayoutVars>
          <dgm:chPref val="3"/>
        </dgm:presLayoutVars>
      </dgm:prSet>
      <dgm:spPr/>
    </dgm:pt>
    <dgm:pt modelId="{EA092C6C-A5E7-4247-AC96-D563604CD681}" type="pres">
      <dgm:prSet presAssocID="{356860D1-A274-430A-8165-780C8933EE7E}" presName="level3hierChild" presStyleCnt="0"/>
      <dgm:spPr/>
    </dgm:pt>
    <dgm:pt modelId="{E71AEECC-B5AC-4577-AE37-505002CE0A50}" type="pres">
      <dgm:prSet presAssocID="{1043C80C-50CC-47F3-92F4-4B25FE01A121}" presName="conn2-1" presStyleLbl="parChTrans1D2" presStyleIdx="7" presStyleCnt="8"/>
      <dgm:spPr/>
    </dgm:pt>
    <dgm:pt modelId="{3EC69857-2F4E-475C-90B4-1C52E493FBFF}" type="pres">
      <dgm:prSet presAssocID="{1043C80C-50CC-47F3-92F4-4B25FE01A121}" presName="connTx" presStyleLbl="parChTrans1D2" presStyleIdx="7" presStyleCnt="8"/>
      <dgm:spPr/>
    </dgm:pt>
    <dgm:pt modelId="{5E308AF0-184B-4756-8D90-4E87379C291F}" type="pres">
      <dgm:prSet presAssocID="{FFF7F0F4-27EE-4B4E-9E19-36F780E5B50C}" presName="root2" presStyleCnt="0"/>
      <dgm:spPr/>
    </dgm:pt>
    <dgm:pt modelId="{06BDD301-B699-418F-AA1C-B27B09159193}" type="pres">
      <dgm:prSet presAssocID="{FFF7F0F4-27EE-4B4E-9E19-36F780E5B50C}" presName="LevelTwoTextNode" presStyleLbl="node2" presStyleIdx="7" presStyleCnt="8">
        <dgm:presLayoutVars>
          <dgm:chPref val="3"/>
        </dgm:presLayoutVars>
      </dgm:prSet>
      <dgm:spPr/>
    </dgm:pt>
    <dgm:pt modelId="{FFD6C9A0-275D-4ABA-968B-4E57A1D1BE12}" type="pres">
      <dgm:prSet presAssocID="{FFF7F0F4-27EE-4B4E-9E19-36F780E5B50C}" presName="level3hierChild" presStyleCnt="0"/>
      <dgm:spPr/>
    </dgm:pt>
  </dgm:ptLst>
  <dgm:cxnLst>
    <dgm:cxn modelId="{B2693501-13F7-4BDC-B78C-467A3E6FFBFE}" type="presOf" srcId="{DBF4AF6A-70A1-48F7-8F60-7AF75F98CFA9}" destId="{8243C481-BD1C-4C60-A15B-ECD6BCD8193B}" srcOrd="0" destOrd="0" presId="urn:microsoft.com/office/officeart/2008/layout/HorizontalMultiLevelHierarchy"/>
    <dgm:cxn modelId="{83694F11-43CE-451B-BCFA-36BB00451DE3}" type="presOf" srcId="{BB8F1A12-7BB9-4084-9876-D724AA3AF4DD}" destId="{39FB9E74-51AC-4D77-96C0-E03DF1228488}" srcOrd="1" destOrd="0" presId="urn:microsoft.com/office/officeart/2008/layout/HorizontalMultiLevelHierarchy"/>
    <dgm:cxn modelId="{F3F8C018-9D51-4EE3-9F2A-7E32543C136E}" type="presOf" srcId="{D72A81D7-EBDC-42E1-AD1B-1414A839D969}" destId="{623DBDB3-2EF6-448E-AEE5-816D911A2FB4}" srcOrd="0" destOrd="0" presId="urn:microsoft.com/office/officeart/2008/layout/HorizontalMultiLevelHierarchy"/>
    <dgm:cxn modelId="{3D7A211F-F572-4BF2-A7F3-F007E32272C9}" type="presOf" srcId="{4AED5B1B-2B29-427A-91FC-814877262B5A}" destId="{37283AF1-2F03-4677-B471-8DF8FEB31FF0}" srcOrd="1" destOrd="0" presId="urn:microsoft.com/office/officeart/2008/layout/HorizontalMultiLevelHierarchy"/>
    <dgm:cxn modelId="{DD326023-5FF7-4E23-868C-9CB921A7223C}" type="presOf" srcId="{538CC74D-0634-4ADE-AD7F-94F30FDF65C4}" destId="{F695BF6D-3EF7-4AEC-B8A5-E9792872B053}" srcOrd="1" destOrd="0" presId="urn:microsoft.com/office/officeart/2008/layout/HorizontalMultiLevelHierarchy"/>
    <dgm:cxn modelId="{4E4E7B2A-327A-4E28-AA2F-7B8CCEEBB9A0}" srcId="{05B06B63-1091-4595-9515-CCB196CE4D87}" destId="{356860D1-A274-430A-8165-780C8933EE7E}" srcOrd="6" destOrd="0" parTransId="{BB8F1A12-7BB9-4084-9876-D724AA3AF4DD}" sibTransId="{B3E94554-2FF0-49C4-9A77-8653A7FDB543}"/>
    <dgm:cxn modelId="{58A47D2E-32F8-43FF-8714-18BEC8EC1070}" type="presOf" srcId="{7BBDBA8D-0B76-44D7-B169-ACA6DB02CAF7}" destId="{544E0431-4C4D-4C79-BAC5-2421ADFA15E2}" srcOrd="0" destOrd="0" presId="urn:microsoft.com/office/officeart/2008/layout/HorizontalMultiLevelHierarchy"/>
    <dgm:cxn modelId="{7BAFBD2F-B03F-491A-A9DD-71951A317CF0}" srcId="{05B06B63-1091-4595-9515-CCB196CE4D87}" destId="{D72A81D7-EBDC-42E1-AD1B-1414A839D969}" srcOrd="0" destOrd="0" parTransId="{C5190375-7F5E-4BB8-9E89-0040680ACFB0}" sibTransId="{63857D40-CD63-4033-AD86-60329542697B}"/>
    <dgm:cxn modelId="{9CEB4030-7B92-4A6B-8110-E9E0B940EFEF}" srcId="{8549BD92-4D22-4FDA-BD86-C443E1094717}" destId="{05B06B63-1091-4595-9515-CCB196CE4D87}" srcOrd="0" destOrd="0" parTransId="{DED5E035-C888-4D52-9D9B-332D45D27FDD}" sibTransId="{C623FB94-3D57-47C2-A229-94910ECD1FD6}"/>
    <dgm:cxn modelId="{6133FF31-FC42-4163-8F7C-9F266001C596}" type="presOf" srcId="{EE52CFE4-075B-46B9-A222-6A69C0B74419}" destId="{58EA5ADE-65ED-4CFA-8E39-48C334DC514F}" srcOrd="0" destOrd="0" presId="urn:microsoft.com/office/officeart/2008/layout/HorizontalMultiLevelHierarchy"/>
    <dgm:cxn modelId="{3119DA3B-D9DE-4052-A56D-E60CFD1DC999}" type="presOf" srcId="{BB8F1A12-7BB9-4084-9876-D724AA3AF4DD}" destId="{D4BDF00F-8DD6-4452-888C-A291C9114898}" srcOrd="0" destOrd="0" presId="urn:microsoft.com/office/officeart/2008/layout/HorizontalMultiLevelHierarchy"/>
    <dgm:cxn modelId="{7053123F-F87E-4898-81B3-9237E89D4716}" type="presOf" srcId="{356860D1-A274-430A-8165-780C8933EE7E}" destId="{5790583A-9C2B-4843-A036-9AD14BD10062}" srcOrd="0" destOrd="0" presId="urn:microsoft.com/office/officeart/2008/layout/HorizontalMultiLevelHierarchy"/>
    <dgm:cxn modelId="{69FC125B-E732-4367-809B-D194617FB34E}" type="presOf" srcId="{C5190375-7F5E-4BB8-9E89-0040680ACFB0}" destId="{1091219A-4682-413C-B32E-2206117C291D}" srcOrd="0" destOrd="0" presId="urn:microsoft.com/office/officeart/2008/layout/HorizontalMultiLevelHierarchy"/>
    <dgm:cxn modelId="{E631CA5D-B58F-4D04-949A-AE5EBF8F62C9}" srcId="{05B06B63-1091-4595-9515-CCB196CE4D87}" destId="{4BF598DA-03AB-456C-8428-5D3308243C1B}" srcOrd="4" destOrd="0" parTransId="{420E0926-C6CA-4094-BCBA-2AA3E44C0868}" sibTransId="{7579EAC3-3573-4968-B28B-A2ABC52D2168}"/>
    <dgm:cxn modelId="{7E99585E-F7E2-41FD-AAB1-783C085C15EC}" srcId="{05B06B63-1091-4595-9515-CCB196CE4D87}" destId="{EE52CFE4-075B-46B9-A222-6A69C0B74419}" srcOrd="2" destOrd="0" parTransId="{538CC74D-0634-4ADE-AD7F-94F30FDF65C4}" sibTransId="{0CF38834-438C-46ED-8A30-36F79A34D8BB}"/>
    <dgm:cxn modelId="{7B37D360-261C-4D6D-BB99-9DDD924D6145}" type="presOf" srcId="{420E0926-C6CA-4094-BCBA-2AA3E44C0868}" destId="{6F1736C0-9A9D-45E6-BCB1-4AB1737F69C3}" srcOrd="0" destOrd="0" presId="urn:microsoft.com/office/officeart/2008/layout/HorizontalMultiLevelHierarchy"/>
    <dgm:cxn modelId="{8D44B242-F8F8-4274-8B11-4BE587171CE6}" type="presOf" srcId="{9CC8B25D-676D-470B-8FA2-1ED6E7C83A6C}" destId="{108F4A38-00F3-46A3-8816-D95EC3615890}" srcOrd="1" destOrd="0" presId="urn:microsoft.com/office/officeart/2008/layout/HorizontalMultiLevelHierarchy"/>
    <dgm:cxn modelId="{4A5CB345-4AB4-4509-AE2D-A39EEC5E3C97}" type="presOf" srcId="{FFF7F0F4-27EE-4B4E-9E19-36F780E5B50C}" destId="{06BDD301-B699-418F-AA1C-B27B09159193}" srcOrd="0" destOrd="0" presId="urn:microsoft.com/office/officeart/2008/layout/HorizontalMultiLevelHierarchy"/>
    <dgm:cxn modelId="{BAFFC248-9BBD-4149-B9FF-971E45CAD895}" type="presOf" srcId="{8549BD92-4D22-4FDA-BD86-C443E1094717}" destId="{65DD4F03-E974-4CD4-8D96-1461CB619EEA}" srcOrd="0" destOrd="0" presId="urn:microsoft.com/office/officeart/2008/layout/HorizontalMultiLevelHierarchy"/>
    <dgm:cxn modelId="{4E1C2472-8C86-415B-A1F8-717418E3185C}" type="presOf" srcId="{538CC74D-0634-4ADE-AD7F-94F30FDF65C4}" destId="{F15238A9-B0D0-4171-A3A3-258D748A1C8F}" srcOrd="0" destOrd="0" presId="urn:microsoft.com/office/officeart/2008/layout/HorizontalMultiLevelHierarchy"/>
    <dgm:cxn modelId="{B4638B72-1EC0-4DD8-8684-B1BB9E5FB330}" type="presOf" srcId="{1043C80C-50CC-47F3-92F4-4B25FE01A121}" destId="{E71AEECC-B5AC-4577-AE37-505002CE0A50}" srcOrd="0" destOrd="0" presId="urn:microsoft.com/office/officeart/2008/layout/HorizontalMultiLevelHierarchy"/>
    <dgm:cxn modelId="{8C3BFF77-F756-4DF6-83C6-7487CFE5CF1B}" srcId="{05B06B63-1091-4595-9515-CCB196CE4D87}" destId="{7BBDBA8D-0B76-44D7-B169-ACA6DB02CAF7}" srcOrd="3" destOrd="0" parTransId="{4AED5B1B-2B29-427A-91FC-814877262B5A}" sibTransId="{1264234C-3DF4-400D-B53D-2C8BC3819293}"/>
    <dgm:cxn modelId="{D74D7659-7670-44F7-9574-052FB1FF4941}" type="presOf" srcId="{1043C80C-50CC-47F3-92F4-4B25FE01A121}" destId="{3EC69857-2F4E-475C-90B4-1C52E493FBFF}" srcOrd="1" destOrd="0" presId="urn:microsoft.com/office/officeart/2008/layout/HorizontalMultiLevelHierarchy"/>
    <dgm:cxn modelId="{F5470386-DBCA-46DA-AD92-3D3D7B65F5D7}" type="presOf" srcId="{63089126-6FF0-4D50-8727-0CC661A7FF7A}" destId="{F1C1A57F-2545-4F11-9D30-363B18AB1BDF}" srcOrd="0" destOrd="0" presId="urn:microsoft.com/office/officeart/2008/layout/HorizontalMultiLevelHierarchy"/>
    <dgm:cxn modelId="{A15AB38A-4A25-45F7-97E3-85A348795ACD}" srcId="{05B06B63-1091-4595-9515-CCB196CE4D87}" destId="{63089126-6FF0-4D50-8727-0CC661A7FF7A}" srcOrd="5" destOrd="0" parTransId="{9CC8B25D-676D-470B-8FA2-1ED6E7C83A6C}" sibTransId="{F5974830-A286-48AC-9205-78907FC36DFD}"/>
    <dgm:cxn modelId="{E7B25CAE-B9EF-4C81-AFD8-920C29B947B9}" type="presOf" srcId="{4AED5B1B-2B29-427A-91FC-814877262B5A}" destId="{028425A1-514C-409E-ACED-3F8E634C6B88}" srcOrd="0" destOrd="0" presId="urn:microsoft.com/office/officeart/2008/layout/HorizontalMultiLevelHierarchy"/>
    <dgm:cxn modelId="{DCCA6AB0-8D91-491E-90A1-BE97F8C3E2A7}" srcId="{05B06B63-1091-4595-9515-CCB196CE4D87}" destId="{FFF7F0F4-27EE-4B4E-9E19-36F780E5B50C}" srcOrd="7" destOrd="0" parTransId="{1043C80C-50CC-47F3-92F4-4B25FE01A121}" sibTransId="{41C794DA-9949-4A89-B3ED-5FAB066BB07F}"/>
    <dgm:cxn modelId="{450585B4-6042-4486-93D2-C92B44D6378B}" type="presOf" srcId="{05B06B63-1091-4595-9515-CCB196CE4D87}" destId="{E0A31BE8-B988-4F32-89C5-B06F89F441F8}" srcOrd="0" destOrd="0" presId="urn:microsoft.com/office/officeart/2008/layout/HorizontalMultiLevelHierarchy"/>
    <dgm:cxn modelId="{0A4F17CE-993B-4938-BEDF-6A2A1D759BF3}" srcId="{05B06B63-1091-4595-9515-CCB196CE4D87}" destId="{DBF4AF6A-70A1-48F7-8F60-7AF75F98CFA9}" srcOrd="1" destOrd="0" parTransId="{05215F2F-4059-412B-AB5A-56D16E65F43D}" sibTransId="{27B01C1E-1B73-4951-97E8-B8DD57D0E86A}"/>
    <dgm:cxn modelId="{8D3767D1-C108-4573-B5B1-46EEE9573DBE}" type="presOf" srcId="{4BF598DA-03AB-456C-8428-5D3308243C1B}" destId="{FB7BE320-30CB-41CA-9076-26A4DB729BE6}" srcOrd="0" destOrd="0" presId="urn:microsoft.com/office/officeart/2008/layout/HorizontalMultiLevelHierarchy"/>
    <dgm:cxn modelId="{CA9300DE-10B1-4A9D-97E7-D4A77C206500}" type="presOf" srcId="{9CC8B25D-676D-470B-8FA2-1ED6E7C83A6C}" destId="{4D238FBE-280C-4461-80C6-CE6D5FED41EB}" srcOrd="0" destOrd="0" presId="urn:microsoft.com/office/officeart/2008/layout/HorizontalMultiLevelHierarchy"/>
    <dgm:cxn modelId="{EDB9F4E5-DDF9-4CFD-A010-E4C4004EAF37}" type="presOf" srcId="{C5190375-7F5E-4BB8-9E89-0040680ACFB0}" destId="{13776AAA-0EE5-4647-BBFF-753FBB5D77BE}" srcOrd="1" destOrd="0" presId="urn:microsoft.com/office/officeart/2008/layout/HorizontalMultiLevelHierarchy"/>
    <dgm:cxn modelId="{0BF7C9F0-F54F-4342-BF81-C98178C23DDB}" type="presOf" srcId="{05215F2F-4059-412B-AB5A-56D16E65F43D}" destId="{56DF0CD6-4FA7-4FD0-8364-7D90A1753E81}" srcOrd="0" destOrd="0" presId="urn:microsoft.com/office/officeart/2008/layout/HorizontalMultiLevelHierarchy"/>
    <dgm:cxn modelId="{8F94A8F2-96FA-4C84-BD09-2812C45F83BA}" type="presOf" srcId="{05215F2F-4059-412B-AB5A-56D16E65F43D}" destId="{8548B444-AD0F-4BE5-9139-7A471416B2AD}" srcOrd="1" destOrd="0" presId="urn:microsoft.com/office/officeart/2008/layout/HorizontalMultiLevelHierarchy"/>
    <dgm:cxn modelId="{414E12F8-8988-43AA-B437-3F620660972E}" type="presOf" srcId="{420E0926-C6CA-4094-BCBA-2AA3E44C0868}" destId="{56CCE90E-339C-4AF5-AD0E-AA284832223C}" srcOrd="1" destOrd="0" presId="urn:microsoft.com/office/officeart/2008/layout/HorizontalMultiLevelHierarchy"/>
    <dgm:cxn modelId="{3F46041B-EDD6-4A5E-9AC2-0F9D337C88C7}" type="presParOf" srcId="{65DD4F03-E974-4CD4-8D96-1461CB619EEA}" destId="{5ACB6F8D-FD48-4BAC-9EB0-7F5127CC942F}" srcOrd="0" destOrd="0" presId="urn:microsoft.com/office/officeart/2008/layout/HorizontalMultiLevelHierarchy"/>
    <dgm:cxn modelId="{3DEE9A7C-F5AB-42C3-8A7E-6CA547F4A38F}" type="presParOf" srcId="{5ACB6F8D-FD48-4BAC-9EB0-7F5127CC942F}" destId="{E0A31BE8-B988-4F32-89C5-B06F89F441F8}" srcOrd="0" destOrd="0" presId="urn:microsoft.com/office/officeart/2008/layout/HorizontalMultiLevelHierarchy"/>
    <dgm:cxn modelId="{7DBDC01D-25D0-4FC7-9936-CF7D54C687D2}" type="presParOf" srcId="{5ACB6F8D-FD48-4BAC-9EB0-7F5127CC942F}" destId="{0A98629E-6974-4086-AF19-808C8A15CBE4}" srcOrd="1" destOrd="0" presId="urn:microsoft.com/office/officeart/2008/layout/HorizontalMultiLevelHierarchy"/>
    <dgm:cxn modelId="{78B9A5E7-0E43-403A-8EFA-132DAE535A24}" type="presParOf" srcId="{0A98629E-6974-4086-AF19-808C8A15CBE4}" destId="{1091219A-4682-413C-B32E-2206117C291D}" srcOrd="0" destOrd="0" presId="urn:microsoft.com/office/officeart/2008/layout/HorizontalMultiLevelHierarchy"/>
    <dgm:cxn modelId="{B180CB8E-0D7D-4D88-B5FE-F45930833334}" type="presParOf" srcId="{1091219A-4682-413C-B32E-2206117C291D}" destId="{13776AAA-0EE5-4647-BBFF-753FBB5D77BE}" srcOrd="0" destOrd="0" presId="urn:microsoft.com/office/officeart/2008/layout/HorizontalMultiLevelHierarchy"/>
    <dgm:cxn modelId="{DB3A4BB5-88AE-4013-AFA4-7E136D7CFA85}" type="presParOf" srcId="{0A98629E-6974-4086-AF19-808C8A15CBE4}" destId="{05A145F4-3FBE-4FAF-865C-3AF80FF43753}" srcOrd="1" destOrd="0" presId="urn:microsoft.com/office/officeart/2008/layout/HorizontalMultiLevelHierarchy"/>
    <dgm:cxn modelId="{90555496-69BA-46E3-90F9-33D077FFBC86}" type="presParOf" srcId="{05A145F4-3FBE-4FAF-865C-3AF80FF43753}" destId="{623DBDB3-2EF6-448E-AEE5-816D911A2FB4}" srcOrd="0" destOrd="0" presId="urn:microsoft.com/office/officeart/2008/layout/HorizontalMultiLevelHierarchy"/>
    <dgm:cxn modelId="{F60C1B89-74F4-492F-BF8A-AF2C0C3DA19F}" type="presParOf" srcId="{05A145F4-3FBE-4FAF-865C-3AF80FF43753}" destId="{126CDB82-4F3B-4A4B-B40F-4BC65B728333}" srcOrd="1" destOrd="0" presId="urn:microsoft.com/office/officeart/2008/layout/HorizontalMultiLevelHierarchy"/>
    <dgm:cxn modelId="{9899D5F5-488C-4E38-9077-78611E05AD40}" type="presParOf" srcId="{0A98629E-6974-4086-AF19-808C8A15CBE4}" destId="{56DF0CD6-4FA7-4FD0-8364-7D90A1753E81}" srcOrd="2" destOrd="0" presId="urn:microsoft.com/office/officeart/2008/layout/HorizontalMultiLevelHierarchy"/>
    <dgm:cxn modelId="{8830E74B-B09B-4F11-9B45-EDC25AA572BD}" type="presParOf" srcId="{56DF0CD6-4FA7-4FD0-8364-7D90A1753E81}" destId="{8548B444-AD0F-4BE5-9139-7A471416B2AD}" srcOrd="0" destOrd="0" presId="urn:microsoft.com/office/officeart/2008/layout/HorizontalMultiLevelHierarchy"/>
    <dgm:cxn modelId="{B6EDE1ED-4880-4E95-8FC9-E778E5443C3E}" type="presParOf" srcId="{0A98629E-6974-4086-AF19-808C8A15CBE4}" destId="{31A6A225-EECD-4152-A0E0-F7C2BBE93A48}" srcOrd="3" destOrd="0" presId="urn:microsoft.com/office/officeart/2008/layout/HorizontalMultiLevelHierarchy"/>
    <dgm:cxn modelId="{A7DA4E23-87BE-4DD4-998E-14C813964FA6}" type="presParOf" srcId="{31A6A225-EECD-4152-A0E0-F7C2BBE93A48}" destId="{8243C481-BD1C-4C60-A15B-ECD6BCD8193B}" srcOrd="0" destOrd="0" presId="urn:microsoft.com/office/officeart/2008/layout/HorizontalMultiLevelHierarchy"/>
    <dgm:cxn modelId="{CDB53EDD-1D5E-4BC3-BDF9-46A14F805D67}" type="presParOf" srcId="{31A6A225-EECD-4152-A0E0-F7C2BBE93A48}" destId="{925D26D5-56AF-4FB0-A8CC-337A3D4354F6}" srcOrd="1" destOrd="0" presId="urn:microsoft.com/office/officeart/2008/layout/HorizontalMultiLevelHierarchy"/>
    <dgm:cxn modelId="{C955A5C4-9ABD-4330-8221-07E2115E3416}" type="presParOf" srcId="{0A98629E-6974-4086-AF19-808C8A15CBE4}" destId="{F15238A9-B0D0-4171-A3A3-258D748A1C8F}" srcOrd="4" destOrd="0" presId="urn:microsoft.com/office/officeart/2008/layout/HorizontalMultiLevelHierarchy"/>
    <dgm:cxn modelId="{F1D337E6-C348-44E7-A8C1-97316506A4B2}" type="presParOf" srcId="{F15238A9-B0D0-4171-A3A3-258D748A1C8F}" destId="{F695BF6D-3EF7-4AEC-B8A5-E9792872B053}" srcOrd="0" destOrd="0" presId="urn:microsoft.com/office/officeart/2008/layout/HorizontalMultiLevelHierarchy"/>
    <dgm:cxn modelId="{DF37BA75-F2CE-40D4-A604-503B05458F11}" type="presParOf" srcId="{0A98629E-6974-4086-AF19-808C8A15CBE4}" destId="{255E9AB8-F260-40A4-95D6-54CF1E18E6E4}" srcOrd="5" destOrd="0" presId="urn:microsoft.com/office/officeart/2008/layout/HorizontalMultiLevelHierarchy"/>
    <dgm:cxn modelId="{7C76C2EE-3AAA-49C7-B449-A111677084CE}" type="presParOf" srcId="{255E9AB8-F260-40A4-95D6-54CF1E18E6E4}" destId="{58EA5ADE-65ED-4CFA-8E39-48C334DC514F}" srcOrd="0" destOrd="0" presId="urn:microsoft.com/office/officeart/2008/layout/HorizontalMultiLevelHierarchy"/>
    <dgm:cxn modelId="{D1791BDC-DB13-4D50-87D5-EE753BB74EE7}" type="presParOf" srcId="{255E9AB8-F260-40A4-95D6-54CF1E18E6E4}" destId="{5841C831-CFD0-4208-94C9-9AF7180DB52E}" srcOrd="1" destOrd="0" presId="urn:microsoft.com/office/officeart/2008/layout/HorizontalMultiLevelHierarchy"/>
    <dgm:cxn modelId="{FF414D41-DB7F-4AA4-B709-2B4123F2803B}" type="presParOf" srcId="{0A98629E-6974-4086-AF19-808C8A15CBE4}" destId="{028425A1-514C-409E-ACED-3F8E634C6B88}" srcOrd="6" destOrd="0" presId="urn:microsoft.com/office/officeart/2008/layout/HorizontalMultiLevelHierarchy"/>
    <dgm:cxn modelId="{65126872-FA0D-4D4D-ACEF-76E93F5D8DA2}" type="presParOf" srcId="{028425A1-514C-409E-ACED-3F8E634C6B88}" destId="{37283AF1-2F03-4677-B471-8DF8FEB31FF0}" srcOrd="0" destOrd="0" presId="urn:microsoft.com/office/officeart/2008/layout/HorizontalMultiLevelHierarchy"/>
    <dgm:cxn modelId="{4299FAC5-290C-4A4A-A6FB-8B8DD7E31865}" type="presParOf" srcId="{0A98629E-6974-4086-AF19-808C8A15CBE4}" destId="{839B7CCA-ECDB-4C36-9B4F-E4FD5F693F11}" srcOrd="7" destOrd="0" presId="urn:microsoft.com/office/officeart/2008/layout/HorizontalMultiLevelHierarchy"/>
    <dgm:cxn modelId="{15E350A6-35E5-4615-897C-C826A6A26AE9}" type="presParOf" srcId="{839B7CCA-ECDB-4C36-9B4F-E4FD5F693F11}" destId="{544E0431-4C4D-4C79-BAC5-2421ADFA15E2}" srcOrd="0" destOrd="0" presId="urn:microsoft.com/office/officeart/2008/layout/HorizontalMultiLevelHierarchy"/>
    <dgm:cxn modelId="{C1202269-11A9-417A-A52D-2C774314A4B7}" type="presParOf" srcId="{839B7CCA-ECDB-4C36-9B4F-E4FD5F693F11}" destId="{76023FFC-5F1B-4954-A33C-EBBF977C4E78}" srcOrd="1" destOrd="0" presId="urn:microsoft.com/office/officeart/2008/layout/HorizontalMultiLevelHierarchy"/>
    <dgm:cxn modelId="{A9843FBC-4BCF-42AD-AEDC-6301807D34E7}" type="presParOf" srcId="{0A98629E-6974-4086-AF19-808C8A15CBE4}" destId="{6F1736C0-9A9D-45E6-BCB1-4AB1737F69C3}" srcOrd="8" destOrd="0" presId="urn:microsoft.com/office/officeart/2008/layout/HorizontalMultiLevelHierarchy"/>
    <dgm:cxn modelId="{4A00C7A0-1EF7-435D-A739-FBFC780A840E}" type="presParOf" srcId="{6F1736C0-9A9D-45E6-BCB1-4AB1737F69C3}" destId="{56CCE90E-339C-4AF5-AD0E-AA284832223C}" srcOrd="0" destOrd="0" presId="urn:microsoft.com/office/officeart/2008/layout/HorizontalMultiLevelHierarchy"/>
    <dgm:cxn modelId="{87B1D893-5BBE-45B2-B2B3-B0FC3514032C}" type="presParOf" srcId="{0A98629E-6974-4086-AF19-808C8A15CBE4}" destId="{676F3228-D3AA-4A28-84CC-33345101DD2C}" srcOrd="9" destOrd="0" presId="urn:microsoft.com/office/officeart/2008/layout/HorizontalMultiLevelHierarchy"/>
    <dgm:cxn modelId="{8AFC14AF-94D0-4152-9224-634391FCF5AD}" type="presParOf" srcId="{676F3228-D3AA-4A28-84CC-33345101DD2C}" destId="{FB7BE320-30CB-41CA-9076-26A4DB729BE6}" srcOrd="0" destOrd="0" presId="urn:microsoft.com/office/officeart/2008/layout/HorizontalMultiLevelHierarchy"/>
    <dgm:cxn modelId="{1CE5E83F-6320-4F11-8435-6F28D0DED1D5}" type="presParOf" srcId="{676F3228-D3AA-4A28-84CC-33345101DD2C}" destId="{51D98577-719D-489A-B06E-D192F36F1A56}" srcOrd="1" destOrd="0" presId="urn:microsoft.com/office/officeart/2008/layout/HorizontalMultiLevelHierarchy"/>
    <dgm:cxn modelId="{C419E13B-EF69-4E9F-931F-ABC301EA6D21}" type="presParOf" srcId="{0A98629E-6974-4086-AF19-808C8A15CBE4}" destId="{4D238FBE-280C-4461-80C6-CE6D5FED41EB}" srcOrd="10" destOrd="0" presId="urn:microsoft.com/office/officeart/2008/layout/HorizontalMultiLevelHierarchy"/>
    <dgm:cxn modelId="{7607523E-0DE1-4EF9-9E75-4DDDD55013D2}" type="presParOf" srcId="{4D238FBE-280C-4461-80C6-CE6D5FED41EB}" destId="{108F4A38-00F3-46A3-8816-D95EC3615890}" srcOrd="0" destOrd="0" presId="urn:microsoft.com/office/officeart/2008/layout/HorizontalMultiLevelHierarchy"/>
    <dgm:cxn modelId="{D7F567BF-5582-40CA-B8B4-EE309BDF0CD6}" type="presParOf" srcId="{0A98629E-6974-4086-AF19-808C8A15CBE4}" destId="{CE8B251B-6AAC-4E55-ACAC-940C5BFF0F6F}" srcOrd="11" destOrd="0" presId="urn:microsoft.com/office/officeart/2008/layout/HorizontalMultiLevelHierarchy"/>
    <dgm:cxn modelId="{F9924D0C-8216-4250-BA82-36E648199218}" type="presParOf" srcId="{CE8B251B-6AAC-4E55-ACAC-940C5BFF0F6F}" destId="{F1C1A57F-2545-4F11-9D30-363B18AB1BDF}" srcOrd="0" destOrd="0" presId="urn:microsoft.com/office/officeart/2008/layout/HorizontalMultiLevelHierarchy"/>
    <dgm:cxn modelId="{3652FD5E-B64D-4394-B453-F579CA4E8863}" type="presParOf" srcId="{CE8B251B-6AAC-4E55-ACAC-940C5BFF0F6F}" destId="{DBA9F0AF-E0EE-4542-9092-20DC35E6615E}" srcOrd="1" destOrd="0" presId="urn:microsoft.com/office/officeart/2008/layout/HorizontalMultiLevelHierarchy"/>
    <dgm:cxn modelId="{C111EAE4-C280-4B0E-9B97-CADEAB2B5FDA}" type="presParOf" srcId="{0A98629E-6974-4086-AF19-808C8A15CBE4}" destId="{D4BDF00F-8DD6-4452-888C-A291C9114898}" srcOrd="12" destOrd="0" presId="urn:microsoft.com/office/officeart/2008/layout/HorizontalMultiLevelHierarchy"/>
    <dgm:cxn modelId="{443DE1B0-B9A3-4950-8947-9748ED1A117A}" type="presParOf" srcId="{D4BDF00F-8DD6-4452-888C-A291C9114898}" destId="{39FB9E74-51AC-4D77-96C0-E03DF1228488}" srcOrd="0" destOrd="0" presId="urn:microsoft.com/office/officeart/2008/layout/HorizontalMultiLevelHierarchy"/>
    <dgm:cxn modelId="{3EFE7B54-82D2-4C37-BD5D-E5A3708A3A16}" type="presParOf" srcId="{0A98629E-6974-4086-AF19-808C8A15CBE4}" destId="{8836368B-7C48-401C-B96F-307A012D525D}" srcOrd="13" destOrd="0" presId="urn:microsoft.com/office/officeart/2008/layout/HorizontalMultiLevelHierarchy"/>
    <dgm:cxn modelId="{AFB2B26F-BDA7-4B98-A7EB-A44141E5ECB7}" type="presParOf" srcId="{8836368B-7C48-401C-B96F-307A012D525D}" destId="{5790583A-9C2B-4843-A036-9AD14BD10062}" srcOrd="0" destOrd="0" presId="urn:microsoft.com/office/officeart/2008/layout/HorizontalMultiLevelHierarchy"/>
    <dgm:cxn modelId="{BA6710C1-FAD5-4C33-96D8-7A31AD345616}" type="presParOf" srcId="{8836368B-7C48-401C-B96F-307A012D525D}" destId="{EA092C6C-A5E7-4247-AC96-D563604CD681}" srcOrd="1" destOrd="0" presId="urn:microsoft.com/office/officeart/2008/layout/HorizontalMultiLevelHierarchy"/>
    <dgm:cxn modelId="{D52F92A9-A8C1-4E12-96ED-655E3B069815}" type="presParOf" srcId="{0A98629E-6974-4086-AF19-808C8A15CBE4}" destId="{E71AEECC-B5AC-4577-AE37-505002CE0A50}" srcOrd="14" destOrd="0" presId="urn:microsoft.com/office/officeart/2008/layout/HorizontalMultiLevelHierarchy"/>
    <dgm:cxn modelId="{5E151246-FF92-4B28-82A1-387C20BBFB9D}" type="presParOf" srcId="{E71AEECC-B5AC-4577-AE37-505002CE0A50}" destId="{3EC69857-2F4E-475C-90B4-1C52E493FBFF}" srcOrd="0" destOrd="0" presId="urn:microsoft.com/office/officeart/2008/layout/HorizontalMultiLevelHierarchy"/>
    <dgm:cxn modelId="{0FC69196-808C-4040-874D-C4DD77D9E187}" type="presParOf" srcId="{0A98629E-6974-4086-AF19-808C8A15CBE4}" destId="{5E308AF0-184B-4756-8D90-4E87379C291F}" srcOrd="15" destOrd="0" presId="urn:microsoft.com/office/officeart/2008/layout/HorizontalMultiLevelHierarchy"/>
    <dgm:cxn modelId="{0E911B5A-DB14-48CC-8576-90236BD5B40D}" type="presParOf" srcId="{5E308AF0-184B-4756-8D90-4E87379C291F}" destId="{06BDD301-B699-418F-AA1C-B27B09159193}" srcOrd="0" destOrd="0" presId="urn:microsoft.com/office/officeart/2008/layout/HorizontalMultiLevelHierarchy"/>
    <dgm:cxn modelId="{A5EAA322-8271-4407-9F24-D2CA55BB6DDA}" type="presParOf" srcId="{5E308AF0-184B-4756-8D90-4E87379C291F}" destId="{FFD6C9A0-275D-4ABA-968B-4E57A1D1BE12}" srcOrd="1" destOrd="0" presId="urn:microsoft.com/office/officeart/2008/layout/HorizontalMultiLevelHierarchy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CE8702E2-CD51-4BAD-AD37-69E2746E95A9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CR"/>
        </a:p>
      </dgm:t>
    </dgm:pt>
    <dgm:pt modelId="{04D7B67E-75DC-4E5C-9E81-43827129BD7D}">
      <dgm:prSet phldrT="[Texto]"/>
      <dgm:spPr/>
      <dgm:t>
        <a:bodyPr/>
        <a:lstStyle/>
        <a:p>
          <a:r>
            <a:rPr lang="es-ES" dirty="0"/>
            <a:t>Programa de descripción </a:t>
          </a:r>
          <a:endParaRPr lang="es-CR" dirty="0"/>
        </a:p>
      </dgm:t>
    </dgm:pt>
    <dgm:pt modelId="{88037792-AF48-4257-A35E-F173EDEED5E3}" type="parTrans" cxnId="{447304D0-E651-40C1-8346-A7B767EECF28}">
      <dgm:prSet/>
      <dgm:spPr/>
      <dgm:t>
        <a:bodyPr/>
        <a:lstStyle/>
        <a:p>
          <a:endParaRPr lang="es-CR"/>
        </a:p>
      </dgm:t>
    </dgm:pt>
    <dgm:pt modelId="{DD7E5878-ED57-4D8D-9DAE-761C9F19CD96}" type="sibTrans" cxnId="{447304D0-E651-40C1-8346-A7B767EECF28}">
      <dgm:prSet/>
      <dgm:spPr/>
      <dgm:t>
        <a:bodyPr/>
        <a:lstStyle/>
        <a:p>
          <a:endParaRPr lang="es-CR"/>
        </a:p>
      </dgm:t>
    </dgm:pt>
    <dgm:pt modelId="{0A0E2034-4E13-4F1E-A7F1-29E4EA8CFE1A}">
      <dgm:prSet phldrT="[Texto]"/>
      <dgm:spPr/>
      <dgm:t>
        <a:bodyPr/>
        <a:lstStyle/>
        <a:p>
          <a:r>
            <a:rPr lang="es-ES" dirty="0"/>
            <a:t>Según la naturaleza del archivo respectivo, sus fondos y el servicio que presta.</a:t>
          </a:r>
          <a:endParaRPr lang="es-CR" dirty="0"/>
        </a:p>
      </dgm:t>
    </dgm:pt>
    <dgm:pt modelId="{1BB5E693-1FFE-4730-B1A4-DC159ED9AA08}" type="parTrans" cxnId="{4AED44E6-8908-4AC2-8A9D-3D1F9BE83B80}">
      <dgm:prSet/>
      <dgm:spPr/>
      <dgm:t>
        <a:bodyPr/>
        <a:lstStyle/>
        <a:p>
          <a:endParaRPr lang="es-CR"/>
        </a:p>
      </dgm:t>
    </dgm:pt>
    <dgm:pt modelId="{294D2A13-CEC9-4C21-B7BD-017D7A45A1D2}" type="sibTrans" cxnId="{4AED44E6-8908-4AC2-8A9D-3D1F9BE83B80}">
      <dgm:prSet/>
      <dgm:spPr/>
      <dgm:t>
        <a:bodyPr/>
        <a:lstStyle/>
        <a:p>
          <a:endParaRPr lang="es-CR"/>
        </a:p>
      </dgm:t>
    </dgm:pt>
    <dgm:pt modelId="{2033DB59-2976-4F05-816B-2D866C70666D}">
      <dgm:prSet phldrT="[Texto]"/>
      <dgm:spPr/>
      <dgm:t>
        <a:bodyPr/>
        <a:lstStyle/>
        <a:p>
          <a:r>
            <a:rPr lang="es-ES" dirty="0"/>
            <a:t>Descripción</a:t>
          </a:r>
          <a:endParaRPr lang="es-CR" dirty="0"/>
        </a:p>
      </dgm:t>
    </dgm:pt>
    <dgm:pt modelId="{06218DC3-5031-414B-8263-95BD7340BB1C}" type="parTrans" cxnId="{63911527-69A0-4472-8B5A-F0BF13F47EF1}">
      <dgm:prSet/>
      <dgm:spPr/>
      <dgm:t>
        <a:bodyPr/>
        <a:lstStyle/>
        <a:p>
          <a:endParaRPr lang="es-CR"/>
        </a:p>
      </dgm:t>
    </dgm:pt>
    <dgm:pt modelId="{9DA07514-876F-4C15-B949-EBA236EFB35E}" type="sibTrans" cxnId="{63911527-69A0-4472-8B5A-F0BF13F47EF1}">
      <dgm:prSet/>
      <dgm:spPr/>
      <dgm:t>
        <a:bodyPr/>
        <a:lstStyle/>
        <a:p>
          <a:endParaRPr lang="es-CR"/>
        </a:p>
      </dgm:t>
    </dgm:pt>
    <dgm:pt modelId="{6C93C489-D189-491E-A3BD-3FA9B6CFAAC4}">
      <dgm:prSet phldrT="[Texto]"/>
      <dgm:spPr/>
      <dgm:t>
        <a:bodyPr/>
        <a:lstStyle/>
        <a:p>
          <a:r>
            <a:rPr lang="es-ES" dirty="0"/>
            <a:t>De conformidad con las normas internacionales y nacionales vigentes</a:t>
          </a:r>
          <a:endParaRPr lang="es-CR" dirty="0"/>
        </a:p>
      </dgm:t>
    </dgm:pt>
    <dgm:pt modelId="{2440711B-F74C-485E-8BD8-5CE971E50B9E}" type="parTrans" cxnId="{D588710C-14EF-4E21-A84F-415CCA7850A1}">
      <dgm:prSet/>
      <dgm:spPr/>
      <dgm:t>
        <a:bodyPr/>
        <a:lstStyle/>
        <a:p>
          <a:endParaRPr lang="es-CR"/>
        </a:p>
      </dgm:t>
    </dgm:pt>
    <dgm:pt modelId="{0DC23041-E92D-4EF9-8F63-B6E1FF1769AB}" type="sibTrans" cxnId="{D588710C-14EF-4E21-A84F-415CCA7850A1}">
      <dgm:prSet/>
      <dgm:spPr/>
      <dgm:t>
        <a:bodyPr/>
        <a:lstStyle/>
        <a:p>
          <a:endParaRPr lang="es-CR"/>
        </a:p>
      </dgm:t>
    </dgm:pt>
    <dgm:pt modelId="{F97EB1F9-072C-4E5E-B0BF-042AFA922F3C}" type="pres">
      <dgm:prSet presAssocID="{CE8702E2-CD51-4BAD-AD37-69E2746E95A9}" presName="linear" presStyleCnt="0">
        <dgm:presLayoutVars>
          <dgm:animLvl val="lvl"/>
          <dgm:resizeHandles val="exact"/>
        </dgm:presLayoutVars>
      </dgm:prSet>
      <dgm:spPr/>
    </dgm:pt>
    <dgm:pt modelId="{77057CFC-E748-4A8A-AC25-B6C87860457E}" type="pres">
      <dgm:prSet presAssocID="{04D7B67E-75DC-4E5C-9E81-43827129BD7D}" presName="parentText" presStyleLbl="node1" presStyleIdx="0" presStyleCnt="2">
        <dgm:presLayoutVars>
          <dgm:chMax val="0"/>
          <dgm:bulletEnabled val="1"/>
        </dgm:presLayoutVars>
      </dgm:prSet>
      <dgm:spPr/>
    </dgm:pt>
    <dgm:pt modelId="{6B7E961E-46D5-4B34-B06C-7AF6CCEBD11F}" type="pres">
      <dgm:prSet presAssocID="{04D7B67E-75DC-4E5C-9E81-43827129BD7D}" presName="childText" presStyleLbl="revTx" presStyleIdx="0" presStyleCnt="2">
        <dgm:presLayoutVars>
          <dgm:bulletEnabled val="1"/>
        </dgm:presLayoutVars>
      </dgm:prSet>
      <dgm:spPr/>
    </dgm:pt>
    <dgm:pt modelId="{BED70A41-E16C-45AD-8819-BC463EB54C7A}" type="pres">
      <dgm:prSet presAssocID="{2033DB59-2976-4F05-816B-2D866C70666D}" presName="parentText" presStyleLbl="node1" presStyleIdx="1" presStyleCnt="2">
        <dgm:presLayoutVars>
          <dgm:chMax val="0"/>
          <dgm:bulletEnabled val="1"/>
        </dgm:presLayoutVars>
      </dgm:prSet>
      <dgm:spPr/>
    </dgm:pt>
    <dgm:pt modelId="{D0598273-2FCF-47BE-B7C3-0BE3E434BE4B}" type="pres">
      <dgm:prSet presAssocID="{2033DB59-2976-4F05-816B-2D866C70666D}" presName="childText" presStyleLbl="revTx" presStyleIdx="1" presStyleCnt="2">
        <dgm:presLayoutVars>
          <dgm:bulletEnabled val="1"/>
        </dgm:presLayoutVars>
      </dgm:prSet>
      <dgm:spPr/>
    </dgm:pt>
  </dgm:ptLst>
  <dgm:cxnLst>
    <dgm:cxn modelId="{D588710C-14EF-4E21-A84F-415CCA7850A1}" srcId="{2033DB59-2976-4F05-816B-2D866C70666D}" destId="{6C93C489-D189-491E-A3BD-3FA9B6CFAAC4}" srcOrd="0" destOrd="0" parTransId="{2440711B-F74C-485E-8BD8-5CE971E50B9E}" sibTransId="{0DC23041-E92D-4EF9-8F63-B6E1FF1769AB}"/>
    <dgm:cxn modelId="{DA71F226-8FE5-4FF4-BB6E-2646DC856546}" type="presOf" srcId="{CE8702E2-CD51-4BAD-AD37-69E2746E95A9}" destId="{F97EB1F9-072C-4E5E-B0BF-042AFA922F3C}" srcOrd="0" destOrd="0" presId="urn:microsoft.com/office/officeart/2005/8/layout/vList2"/>
    <dgm:cxn modelId="{63911527-69A0-4472-8B5A-F0BF13F47EF1}" srcId="{CE8702E2-CD51-4BAD-AD37-69E2746E95A9}" destId="{2033DB59-2976-4F05-816B-2D866C70666D}" srcOrd="1" destOrd="0" parTransId="{06218DC3-5031-414B-8263-95BD7340BB1C}" sibTransId="{9DA07514-876F-4C15-B949-EBA236EFB35E}"/>
    <dgm:cxn modelId="{8757D93D-EBFD-4A05-BB01-0FE384300D62}" type="presOf" srcId="{0A0E2034-4E13-4F1E-A7F1-29E4EA8CFE1A}" destId="{6B7E961E-46D5-4B34-B06C-7AF6CCEBD11F}" srcOrd="0" destOrd="0" presId="urn:microsoft.com/office/officeart/2005/8/layout/vList2"/>
    <dgm:cxn modelId="{4246C384-8F55-4865-AA3C-4D33CAF54502}" type="presOf" srcId="{04D7B67E-75DC-4E5C-9E81-43827129BD7D}" destId="{77057CFC-E748-4A8A-AC25-B6C87860457E}" srcOrd="0" destOrd="0" presId="urn:microsoft.com/office/officeart/2005/8/layout/vList2"/>
    <dgm:cxn modelId="{9B216EA2-60BE-4C0E-80E1-35A198C8A4CF}" type="presOf" srcId="{2033DB59-2976-4F05-816B-2D866C70666D}" destId="{BED70A41-E16C-45AD-8819-BC463EB54C7A}" srcOrd="0" destOrd="0" presId="urn:microsoft.com/office/officeart/2005/8/layout/vList2"/>
    <dgm:cxn modelId="{EA9A60C9-CD32-4DB8-BA58-506C0C0CEC7E}" type="presOf" srcId="{6C93C489-D189-491E-A3BD-3FA9B6CFAAC4}" destId="{D0598273-2FCF-47BE-B7C3-0BE3E434BE4B}" srcOrd="0" destOrd="0" presId="urn:microsoft.com/office/officeart/2005/8/layout/vList2"/>
    <dgm:cxn modelId="{447304D0-E651-40C1-8346-A7B767EECF28}" srcId="{CE8702E2-CD51-4BAD-AD37-69E2746E95A9}" destId="{04D7B67E-75DC-4E5C-9E81-43827129BD7D}" srcOrd="0" destOrd="0" parTransId="{88037792-AF48-4257-A35E-F173EDEED5E3}" sibTransId="{DD7E5878-ED57-4D8D-9DAE-761C9F19CD96}"/>
    <dgm:cxn modelId="{4AED44E6-8908-4AC2-8A9D-3D1F9BE83B80}" srcId="{04D7B67E-75DC-4E5C-9E81-43827129BD7D}" destId="{0A0E2034-4E13-4F1E-A7F1-29E4EA8CFE1A}" srcOrd="0" destOrd="0" parTransId="{1BB5E693-1FFE-4730-B1A4-DC159ED9AA08}" sibTransId="{294D2A13-CEC9-4C21-B7BD-017D7A45A1D2}"/>
    <dgm:cxn modelId="{9EEC5B92-72F8-4016-B000-779ED58D5FF8}" type="presParOf" srcId="{F97EB1F9-072C-4E5E-B0BF-042AFA922F3C}" destId="{77057CFC-E748-4A8A-AC25-B6C87860457E}" srcOrd="0" destOrd="0" presId="urn:microsoft.com/office/officeart/2005/8/layout/vList2"/>
    <dgm:cxn modelId="{940F89BD-51F2-4E1C-89F1-280290D2E688}" type="presParOf" srcId="{F97EB1F9-072C-4E5E-B0BF-042AFA922F3C}" destId="{6B7E961E-46D5-4B34-B06C-7AF6CCEBD11F}" srcOrd="1" destOrd="0" presId="urn:microsoft.com/office/officeart/2005/8/layout/vList2"/>
    <dgm:cxn modelId="{F556EA5B-CE5D-49EA-8914-6C6BB3CF6A69}" type="presParOf" srcId="{F97EB1F9-072C-4E5E-B0BF-042AFA922F3C}" destId="{BED70A41-E16C-45AD-8819-BC463EB54C7A}" srcOrd="2" destOrd="0" presId="urn:microsoft.com/office/officeart/2005/8/layout/vList2"/>
    <dgm:cxn modelId="{83C8EA16-B586-40F1-A73C-0264522EAD50}" type="presParOf" srcId="{F97EB1F9-072C-4E5E-B0BF-042AFA922F3C}" destId="{D0598273-2FCF-47BE-B7C3-0BE3E434BE4B}" srcOrd="3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E88456EF-11B7-46E3-ABF1-0F0E7D612E0A}" type="doc">
      <dgm:prSet loTypeId="urn:microsoft.com/office/officeart/2008/layout/Lin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CR"/>
        </a:p>
      </dgm:t>
    </dgm:pt>
    <dgm:pt modelId="{5AD03B71-4490-4418-9C70-181C91E86ABA}">
      <dgm:prSet phldrT="[Texto]" custT="1"/>
      <dgm:spPr/>
      <dgm:t>
        <a:bodyPr/>
        <a:lstStyle/>
        <a:p>
          <a:r>
            <a:rPr lang="es-ES" sz="3200" dirty="0"/>
            <a:t>1. Principio de respeto a los fondos </a:t>
          </a:r>
          <a:endParaRPr lang="es-CR" sz="3200" dirty="0"/>
        </a:p>
      </dgm:t>
    </dgm:pt>
    <dgm:pt modelId="{23A16284-5BE3-487F-8F78-DC76B2E5A553}" type="parTrans" cxnId="{C6041032-FFAB-4EDF-9629-0B62C6CAD2B2}">
      <dgm:prSet/>
      <dgm:spPr/>
      <dgm:t>
        <a:bodyPr/>
        <a:lstStyle/>
        <a:p>
          <a:endParaRPr lang="es-CR"/>
        </a:p>
      </dgm:t>
    </dgm:pt>
    <dgm:pt modelId="{EE058055-7010-4179-8E5D-061B026759DB}" type="sibTrans" cxnId="{C6041032-FFAB-4EDF-9629-0B62C6CAD2B2}">
      <dgm:prSet/>
      <dgm:spPr/>
      <dgm:t>
        <a:bodyPr/>
        <a:lstStyle/>
        <a:p>
          <a:endParaRPr lang="es-CR"/>
        </a:p>
      </dgm:t>
    </dgm:pt>
    <dgm:pt modelId="{36933593-61B9-4A2B-9ABB-84D8D12D8257}">
      <dgm:prSet phldrT="[Texto]"/>
      <dgm:spPr/>
      <dgm:t>
        <a:bodyPr/>
        <a:lstStyle/>
        <a:p>
          <a:r>
            <a:rPr lang="es-ES" dirty="0"/>
            <a:t>No mezclar fondos o subfondos documentales</a:t>
          </a:r>
          <a:endParaRPr lang="es-CR" dirty="0"/>
        </a:p>
      </dgm:t>
    </dgm:pt>
    <dgm:pt modelId="{08131814-1BCC-4714-ABEE-C4C4DD52AF55}" type="parTrans" cxnId="{1D082D9E-5527-4AEF-BBF7-917A9AA6F172}">
      <dgm:prSet/>
      <dgm:spPr/>
      <dgm:t>
        <a:bodyPr/>
        <a:lstStyle/>
        <a:p>
          <a:endParaRPr lang="es-CR"/>
        </a:p>
      </dgm:t>
    </dgm:pt>
    <dgm:pt modelId="{31FA5291-BF10-4D41-B45A-58C715B9E9E3}" type="sibTrans" cxnId="{1D082D9E-5527-4AEF-BBF7-917A9AA6F172}">
      <dgm:prSet/>
      <dgm:spPr/>
      <dgm:t>
        <a:bodyPr/>
        <a:lstStyle/>
        <a:p>
          <a:endParaRPr lang="es-CR"/>
        </a:p>
      </dgm:t>
    </dgm:pt>
    <dgm:pt modelId="{C40731A4-0145-48AE-94AD-9195098153F1}">
      <dgm:prSet phldrT="[Texto]"/>
      <dgm:spPr/>
      <dgm:t>
        <a:bodyPr/>
        <a:lstStyle/>
        <a:p>
          <a:r>
            <a:rPr lang="es-ES" dirty="0"/>
            <a:t>Respetando la procedencia de los documentos</a:t>
          </a:r>
          <a:endParaRPr lang="es-CR" dirty="0"/>
        </a:p>
      </dgm:t>
    </dgm:pt>
    <dgm:pt modelId="{C4B7DB7D-BF46-4554-8DE1-563F760B7699}" type="parTrans" cxnId="{F7B1328F-8EE0-49C1-B7B7-DA5CF1C332F5}">
      <dgm:prSet/>
      <dgm:spPr/>
      <dgm:t>
        <a:bodyPr/>
        <a:lstStyle/>
        <a:p>
          <a:endParaRPr lang="es-CR"/>
        </a:p>
      </dgm:t>
    </dgm:pt>
    <dgm:pt modelId="{DB09A3CE-1801-4E53-A55E-3D50D0DD7AA8}" type="sibTrans" cxnId="{F7B1328F-8EE0-49C1-B7B7-DA5CF1C332F5}">
      <dgm:prSet/>
      <dgm:spPr/>
      <dgm:t>
        <a:bodyPr/>
        <a:lstStyle/>
        <a:p>
          <a:endParaRPr lang="es-CR"/>
        </a:p>
      </dgm:t>
    </dgm:pt>
    <dgm:pt modelId="{273D1667-8F2E-4F1B-8607-17C94886D064}">
      <dgm:prSet phldrT="[Texto]"/>
      <dgm:spPr/>
      <dgm:t>
        <a:bodyPr/>
        <a:lstStyle/>
        <a:p>
          <a:r>
            <a:rPr lang="es-ES" dirty="0"/>
            <a:t>Continuar el orden original de los documentos</a:t>
          </a:r>
          <a:endParaRPr lang="es-CR" dirty="0"/>
        </a:p>
      </dgm:t>
    </dgm:pt>
    <dgm:pt modelId="{42874CD9-C206-478B-AED5-A9B0C54F019D}" type="parTrans" cxnId="{5974EF07-1A17-4C3D-A9D5-332B0B6A62B1}">
      <dgm:prSet/>
      <dgm:spPr/>
      <dgm:t>
        <a:bodyPr/>
        <a:lstStyle/>
        <a:p>
          <a:endParaRPr lang="es-CR"/>
        </a:p>
      </dgm:t>
    </dgm:pt>
    <dgm:pt modelId="{D7D031A0-FFF1-43D6-A261-0AC7104A0BD6}" type="sibTrans" cxnId="{5974EF07-1A17-4C3D-A9D5-332B0B6A62B1}">
      <dgm:prSet/>
      <dgm:spPr/>
      <dgm:t>
        <a:bodyPr/>
        <a:lstStyle/>
        <a:p>
          <a:endParaRPr lang="es-CR"/>
        </a:p>
      </dgm:t>
    </dgm:pt>
    <dgm:pt modelId="{A2C45294-13BA-41AA-BE02-5CD350E073D7}">
      <dgm:prSet phldrT="[Texto]"/>
      <dgm:spPr/>
      <dgm:t>
        <a:bodyPr/>
        <a:lstStyle/>
        <a:p>
          <a:r>
            <a:rPr lang="es-ES" dirty="0"/>
            <a:t>Reflejar la procedencia en la descripción </a:t>
          </a:r>
          <a:endParaRPr lang="es-CR" dirty="0"/>
        </a:p>
      </dgm:t>
    </dgm:pt>
    <dgm:pt modelId="{DBD3D759-86BE-41B9-B171-F73ED511790E}" type="parTrans" cxnId="{C90A84C6-8127-4A37-A275-4AB6AAAF8D93}">
      <dgm:prSet/>
      <dgm:spPr/>
      <dgm:t>
        <a:bodyPr/>
        <a:lstStyle/>
        <a:p>
          <a:endParaRPr lang="es-CR"/>
        </a:p>
      </dgm:t>
    </dgm:pt>
    <dgm:pt modelId="{3B8960CE-FFA9-4841-BFED-967908A85A01}" type="sibTrans" cxnId="{C90A84C6-8127-4A37-A275-4AB6AAAF8D93}">
      <dgm:prSet/>
      <dgm:spPr/>
      <dgm:t>
        <a:bodyPr/>
        <a:lstStyle/>
        <a:p>
          <a:endParaRPr lang="es-CR"/>
        </a:p>
      </dgm:t>
    </dgm:pt>
    <dgm:pt modelId="{3B80B0C8-E7B3-4E44-9032-796D496E3D0B}" type="pres">
      <dgm:prSet presAssocID="{E88456EF-11B7-46E3-ABF1-0F0E7D612E0A}" presName="vert0" presStyleCnt="0">
        <dgm:presLayoutVars>
          <dgm:dir/>
          <dgm:animOne val="branch"/>
          <dgm:animLvl val="lvl"/>
        </dgm:presLayoutVars>
      </dgm:prSet>
      <dgm:spPr/>
    </dgm:pt>
    <dgm:pt modelId="{F3A8B334-5837-44FC-A322-15F6D10B97E1}" type="pres">
      <dgm:prSet presAssocID="{5AD03B71-4490-4418-9C70-181C91E86ABA}" presName="thickLine" presStyleLbl="alignNode1" presStyleIdx="0" presStyleCnt="1"/>
      <dgm:spPr/>
    </dgm:pt>
    <dgm:pt modelId="{DD039FCD-7851-485F-946B-673A6D7CE0A4}" type="pres">
      <dgm:prSet presAssocID="{5AD03B71-4490-4418-9C70-181C91E86ABA}" presName="horz1" presStyleCnt="0"/>
      <dgm:spPr/>
    </dgm:pt>
    <dgm:pt modelId="{CA0FE6CA-2D55-4C91-A487-91A4866108FC}" type="pres">
      <dgm:prSet presAssocID="{5AD03B71-4490-4418-9C70-181C91E86ABA}" presName="tx1" presStyleLbl="revTx" presStyleIdx="0" presStyleCnt="5" custScaleX="223931"/>
      <dgm:spPr/>
    </dgm:pt>
    <dgm:pt modelId="{1B045CB0-9C3B-472A-AEF8-AB58C02A190C}" type="pres">
      <dgm:prSet presAssocID="{5AD03B71-4490-4418-9C70-181C91E86ABA}" presName="vert1" presStyleCnt="0"/>
      <dgm:spPr/>
    </dgm:pt>
    <dgm:pt modelId="{1D96DEF1-132D-4837-AA72-B65709D70C41}" type="pres">
      <dgm:prSet presAssocID="{36933593-61B9-4A2B-9ABB-84D8D12D8257}" presName="vertSpace2a" presStyleCnt="0"/>
      <dgm:spPr/>
    </dgm:pt>
    <dgm:pt modelId="{88F61EEF-DC5C-4CD0-AEC8-831CC0612C92}" type="pres">
      <dgm:prSet presAssocID="{36933593-61B9-4A2B-9ABB-84D8D12D8257}" presName="horz2" presStyleCnt="0"/>
      <dgm:spPr/>
    </dgm:pt>
    <dgm:pt modelId="{C40752DD-D450-41C4-8F62-9A6D170706E3}" type="pres">
      <dgm:prSet presAssocID="{36933593-61B9-4A2B-9ABB-84D8D12D8257}" presName="horzSpace2" presStyleCnt="0"/>
      <dgm:spPr/>
    </dgm:pt>
    <dgm:pt modelId="{04A99E30-3C20-4688-B5C1-C0852F54BC0B}" type="pres">
      <dgm:prSet presAssocID="{36933593-61B9-4A2B-9ABB-84D8D12D8257}" presName="tx2" presStyleLbl="revTx" presStyleIdx="1" presStyleCnt="5"/>
      <dgm:spPr/>
    </dgm:pt>
    <dgm:pt modelId="{331EFC60-2F79-4AFD-989D-6CB90237234E}" type="pres">
      <dgm:prSet presAssocID="{36933593-61B9-4A2B-9ABB-84D8D12D8257}" presName="vert2" presStyleCnt="0"/>
      <dgm:spPr/>
    </dgm:pt>
    <dgm:pt modelId="{CD3DFECB-EBEC-453E-A80C-D4E9D24AB3B9}" type="pres">
      <dgm:prSet presAssocID="{36933593-61B9-4A2B-9ABB-84D8D12D8257}" presName="thinLine2b" presStyleLbl="callout" presStyleIdx="0" presStyleCnt="4"/>
      <dgm:spPr/>
    </dgm:pt>
    <dgm:pt modelId="{FB68140B-B119-4C8B-BE87-0B69219F9ED6}" type="pres">
      <dgm:prSet presAssocID="{36933593-61B9-4A2B-9ABB-84D8D12D8257}" presName="vertSpace2b" presStyleCnt="0"/>
      <dgm:spPr/>
    </dgm:pt>
    <dgm:pt modelId="{26A6E304-9631-4418-A5C1-A8BB2454B4A1}" type="pres">
      <dgm:prSet presAssocID="{C40731A4-0145-48AE-94AD-9195098153F1}" presName="horz2" presStyleCnt="0"/>
      <dgm:spPr/>
    </dgm:pt>
    <dgm:pt modelId="{479ABF02-F958-4A69-AA0F-446AC6A79018}" type="pres">
      <dgm:prSet presAssocID="{C40731A4-0145-48AE-94AD-9195098153F1}" presName="horzSpace2" presStyleCnt="0"/>
      <dgm:spPr/>
    </dgm:pt>
    <dgm:pt modelId="{6F16F608-8A6A-46D4-839B-9AEC0459B928}" type="pres">
      <dgm:prSet presAssocID="{C40731A4-0145-48AE-94AD-9195098153F1}" presName="tx2" presStyleLbl="revTx" presStyleIdx="2" presStyleCnt="5"/>
      <dgm:spPr/>
    </dgm:pt>
    <dgm:pt modelId="{46E4E7D1-6D56-46D4-9F78-A437B4210125}" type="pres">
      <dgm:prSet presAssocID="{C40731A4-0145-48AE-94AD-9195098153F1}" presName="vert2" presStyleCnt="0"/>
      <dgm:spPr/>
    </dgm:pt>
    <dgm:pt modelId="{EF8002A5-44F6-4814-8A03-AC83EAC03E00}" type="pres">
      <dgm:prSet presAssocID="{C40731A4-0145-48AE-94AD-9195098153F1}" presName="thinLine2b" presStyleLbl="callout" presStyleIdx="1" presStyleCnt="4"/>
      <dgm:spPr/>
    </dgm:pt>
    <dgm:pt modelId="{943CE60C-419A-4C7C-BE29-86104194971D}" type="pres">
      <dgm:prSet presAssocID="{C40731A4-0145-48AE-94AD-9195098153F1}" presName="vertSpace2b" presStyleCnt="0"/>
      <dgm:spPr/>
    </dgm:pt>
    <dgm:pt modelId="{C9524E4A-8F8F-404E-984C-D9F79A1DCCBC}" type="pres">
      <dgm:prSet presAssocID="{273D1667-8F2E-4F1B-8607-17C94886D064}" presName="horz2" presStyleCnt="0"/>
      <dgm:spPr/>
    </dgm:pt>
    <dgm:pt modelId="{9B2C6301-7EDA-4FE9-A40C-74CE0818CDD4}" type="pres">
      <dgm:prSet presAssocID="{273D1667-8F2E-4F1B-8607-17C94886D064}" presName="horzSpace2" presStyleCnt="0"/>
      <dgm:spPr/>
    </dgm:pt>
    <dgm:pt modelId="{B38DF7B3-431A-497B-81A3-D8A579149C7E}" type="pres">
      <dgm:prSet presAssocID="{273D1667-8F2E-4F1B-8607-17C94886D064}" presName="tx2" presStyleLbl="revTx" presStyleIdx="3" presStyleCnt="5"/>
      <dgm:spPr/>
    </dgm:pt>
    <dgm:pt modelId="{78D16683-4C90-4559-99DF-577DCA78ACB0}" type="pres">
      <dgm:prSet presAssocID="{273D1667-8F2E-4F1B-8607-17C94886D064}" presName="vert2" presStyleCnt="0"/>
      <dgm:spPr/>
    </dgm:pt>
    <dgm:pt modelId="{389828C4-51CB-4C54-96A5-AC1983CFD25C}" type="pres">
      <dgm:prSet presAssocID="{273D1667-8F2E-4F1B-8607-17C94886D064}" presName="thinLine2b" presStyleLbl="callout" presStyleIdx="2" presStyleCnt="4"/>
      <dgm:spPr/>
    </dgm:pt>
    <dgm:pt modelId="{7BE60B0E-EA74-4007-BDDD-242C1B24EED2}" type="pres">
      <dgm:prSet presAssocID="{273D1667-8F2E-4F1B-8607-17C94886D064}" presName="vertSpace2b" presStyleCnt="0"/>
      <dgm:spPr/>
    </dgm:pt>
    <dgm:pt modelId="{838C2585-3BF3-45AF-AAF8-E6182EA5E8B7}" type="pres">
      <dgm:prSet presAssocID="{A2C45294-13BA-41AA-BE02-5CD350E073D7}" presName="horz2" presStyleCnt="0"/>
      <dgm:spPr/>
    </dgm:pt>
    <dgm:pt modelId="{155AFD38-17DF-49F1-888F-610E037FC878}" type="pres">
      <dgm:prSet presAssocID="{A2C45294-13BA-41AA-BE02-5CD350E073D7}" presName="horzSpace2" presStyleCnt="0"/>
      <dgm:spPr/>
    </dgm:pt>
    <dgm:pt modelId="{76BB6FE9-6622-4AF6-A5BD-CADE98FCC6BE}" type="pres">
      <dgm:prSet presAssocID="{A2C45294-13BA-41AA-BE02-5CD350E073D7}" presName="tx2" presStyleLbl="revTx" presStyleIdx="4" presStyleCnt="5"/>
      <dgm:spPr/>
    </dgm:pt>
    <dgm:pt modelId="{F93A17D7-6201-4C58-AE6C-B0B5B884CA5F}" type="pres">
      <dgm:prSet presAssocID="{A2C45294-13BA-41AA-BE02-5CD350E073D7}" presName="vert2" presStyleCnt="0"/>
      <dgm:spPr/>
    </dgm:pt>
    <dgm:pt modelId="{279FD27C-637D-4E3C-9B89-5A6A7B84409F}" type="pres">
      <dgm:prSet presAssocID="{A2C45294-13BA-41AA-BE02-5CD350E073D7}" presName="thinLine2b" presStyleLbl="callout" presStyleIdx="3" presStyleCnt="4"/>
      <dgm:spPr/>
    </dgm:pt>
    <dgm:pt modelId="{2B6871B6-AAFE-4CF6-B339-B36C7BE77C6E}" type="pres">
      <dgm:prSet presAssocID="{A2C45294-13BA-41AA-BE02-5CD350E073D7}" presName="vertSpace2b" presStyleCnt="0"/>
      <dgm:spPr/>
    </dgm:pt>
  </dgm:ptLst>
  <dgm:cxnLst>
    <dgm:cxn modelId="{5974EF07-1A17-4C3D-A9D5-332B0B6A62B1}" srcId="{5AD03B71-4490-4418-9C70-181C91E86ABA}" destId="{273D1667-8F2E-4F1B-8607-17C94886D064}" srcOrd="2" destOrd="0" parTransId="{42874CD9-C206-478B-AED5-A9B0C54F019D}" sibTransId="{D7D031A0-FFF1-43D6-A261-0AC7104A0BD6}"/>
    <dgm:cxn modelId="{7B7DDE18-1494-4999-BF72-4A8C51768426}" type="presOf" srcId="{273D1667-8F2E-4F1B-8607-17C94886D064}" destId="{B38DF7B3-431A-497B-81A3-D8A579149C7E}" srcOrd="0" destOrd="0" presId="urn:microsoft.com/office/officeart/2008/layout/LinedList"/>
    <dgm:cxn modelId="{C6041032-FFAB-4EDF-9629-0B62C6CAD2B2}" srcId="{E88456EF-11B7-46E3-ABF1-0F0E7D612E0A}" destId="{5AD03B71-4490-4418-9C70-181C91E86ABA}" srcOrd="0" destOrd="0" parTransId="{23A16284-5BE3-487F-8F78-DC76B2E5A553}" sibTransId="{EE058055-7010-4179-8E5D-061B026759DB}"/>
    <dgm:cxn modelId="{F1D4985B-5C6C-402A-B4D9-F399B91AD7B1}" type="presOf" srcId="{E88456EF-11B7-46E3-ABF1-0F0E7D612E0A}" destId="{3B80B0C8-E7B3-4E44-9032-796D496E3D0B}" srcOrd="0" destOrd="0" presId="urn:microsoft.com/office/officeart/2008/layout/LinedList"/>
    <dgm:cxn modelId="{2794234D-7325-45DD-AC26-91971392A4AA}" type="presOf" srcId="{36933593-61B9-4A2B-9ABB-84D8D12D8257}" destId="{04A99E30-3C20-4688-B5C1-C0852F54BC0B}" srcOrd="0" destOrd="0" presId="urn:microsoft.com/office/officeart/2008/layout/LinedList"/>
    <dgm:cxn modelId="{F7B1328F-8EE0-49C1-B7B7-DA5CF1C332F5}" srcId="{5AD03B71-4490-4418-9C70-181C91E86ABA}" destId="{C40731A4-0145-48AE-94AD-9195098153F1}" srcOrd="1" destOrd="0" parTransId="{C4B7DB7D-BF46-4554-8DE1-563F760B7699}" sibTransId="{DB09A3CE-1801-4E53-A55E-3D50D0DD7AA8}"/>
    <dgm:cxn modelId="{1D082D9E-5527-4AEF-BBF7-917A9AA6F172}" srcId="{5AD03B71-4490-4418-9C70-181C91E86ABA}" destId="{36933593-61B9-4A2B-9ABB-84D8D12D8257}" srcOrd="0" destOrd="0" parTransId="{08131814-1BCC-4714-ABEE-C4C4DD52AF55}" sibTransId="{31FA5291-BF10-4D41-B45A-58C715B9E9E3}"/>
    <dgm:cxn modelId="{C90A84C6-8127-4A37-A275-4AB6AAAF8D93}" srcId="{5AD03B71-4490-4418-9C70-181C91E86ABA}" destId="{A2C45294-13BA-41AA-BE02-5CD350E073D7}" srcOrd="3" destOrd="0" parTransId="{DBD3D759-86BE-41B9-B171-F73ED511790E}" sibTransId="{3B8960CE-FFA9-4841-BFED-967908A85A01}"/>
    <dgm:cxn modelId="{17AA66E0-C70B-4CC8-AEB9-832F39A00B38}" type="presOf" srcId="{5AD03B71-4490-4418-9C70-181C91E86ABA}" destId="{CA0FE6CA-2D55-4C91-A487-91A4866108FC}" srcOrd="0" destOrd="0" presId="urn:microsoft.com/office/officeart/2008/layout/LinedList"/>
    <dgm:cxn modelId="{76CE8AEB-C506-4490-BB9A-7C0D132C5489}" type="presOf" srcId="{A2C45294-13BA-41AA-BE02-5CD350E073D7}" destId="{76BB6FE9-6622-4AF6-A5BD-CADE98FCC6BE}" srcOrd="0" destOrd="0" presId="urn:microsoft.com/office/officeart/2008/layout/LinedList"/>
    <dgm:cxn modelId="{2DFBA0F2-FCB9-4CAE-B663-5314FE7B111E}" type="presOf" srcId="{C40731A4-0145-48AE-94AD-9195098153F1}" destId="{6F16F608-8A6A-46D4-839B-9AEC0459B928}" srcOrd="0" destOrd="0" presId="urn:microsoft.com/office/officeart/2008/layout/LinedList"/>
    <dgm:cxn modelId="{E95BDB38-8E9C-438A-A129-5C7D4F91070E}" type="presParOf" srcId="{3B80B0C8-E7B3-4E44-9032-796D496E3D0B}" destId="{F3A8B334-5837-44FC-A322-15F6D10B97E1}" srcOrd="0" destOrd="0" presId="urn:microsoft.com/office/officeart/2008/layout/LinedList"/>
    <dgm:cxn modelId="{DE09635E-D39F-4986-807B-0D1E1EF25A66}" type="presParOf" srcId="{3B80B0C8-E7B3-4E44-9032-796D496E3D0B}" destId="{DD039FCD-7851-485F-946B-673A6D7CE0A4}" srcOrd="1" destOrd="0" presId="urn:microsoft.com/office/officeart/2008/layout/LinedList"/>
    <dgm:cxn modelId="{10EC6798-FABB-4875-8326-FD5A3015F5E9}" type="presParOf" srcId="{DD039FCD-7851-485F-946B-673A6D7CE0A4}" destId="{CA0FE6CA-2D55-4C91-A487-91A4866108FC}" srcOrd="0" destOrd="0" presId="urn:microsoft.com/office/officeart/2008/layout/LinedList"/>
    <dgm:cxn modelId="{4A0EE492-B6A6-47D4-A983-313046340B49}" type="presParOf" srcId="{DD039FCD-7851-485F-946B-673A6D7CE0A4}" destId="{1B045CB0-9C3B-472A-AEF8-AB58C02A190C}" srcOrd="1" destOrd="0" presId="urn:microsoft.com/office/officeart/2008/layout/LinedList"/>
    <dgm:cxn modelId="{C61686F2-134D-4F29-9BEE-10CC937349C3}" type="presParOf" srcId="{1B045CB0-9C3B-472A-AEF8-AB58C02A190C}" destId="{1D96DEF1-132D-4837-AA72-B65709D70C41}" srcOrd="0" destOrd="0" presId="urn:microsoft.com/office/officeart/2008/layout/LinedList"/>
    <dgm:cxn modelId="{E8A904D7-FCCF-4207-924A-448E846689EF}" type="presParOf" srcId="{1B045CB0-9C3B-472A-AEF8-AB58C02A190C}" destId="{88F61EEF-DC5C-4CD0-AEC8-831CC0612C92}" srcOrd="1" destOrd="0" presId="urn:microsoft.com/office/officeart/2008/layout/LinedList"/>
    <dgm:cxn modelId="{4DFA5707-0EFB-49A3-9BDF-D2C6A3E237B8}" type="presParOf" srcId="{88F61EEF-DC5C-4CD0-AEC8-831CC0612C92}" destId="{C40752DD-D450-41C4-8F62-9A6D170706E3}" srcOrd="0" destOrd="0" presId="urn:microsoft.com/office/officeart/2008/layout/LinedList"/>
    <dgm:cxn modelId="{8C602150-4842-4809-AE8B-40DBC47018A5}" type="presParOf" srcId="{88F61EEF-DC5C-4CD0-AEC8-831CC0612C92}" destId="{04A99E30-3C20-4688-B5C1-C0852F54BC0B}" srcOrd="1" destOrd="0" presId="urn:microsoft.com/office/officeart/2008/layout/LinedList"/>
    <dgm:cxn modelId="{A41A99CC-EE6B-492F-82FC-C73B7B308F90}" type="presParOf" srcId="{88F61EEF-DC5C-4CD0-AEC8-831CC0612C92}" destId="{331EFC60-2F79-4AFD-989D-6CB90237234E}" srcOrd="2" destOrd="0" presId="urn:microsoft.com/office/officeart/2008/layout/LinedList"/>
    <dgm:cxn modelId="{183D0593-572E-4D6C-A38F-3DF4BA3FD400}" type="presParOf" srcId="{1B045CB0-9C3B-472A-AEF8-AB58C02A190C}" destId="{CD3DFECB-EBEC-453E-A80C-D4E9D24AB3B9}" srcOrd="2" destOrd="0" presId="urn:microsoft.com/office/officeart/2008/layout/LinedList"/>
    <dgm:cxn modelId="{E01DB606-9A80-429E-8914-E9C67217E85D}" type="presParOf" srcId="{1B045CB0-9C3B-472A-AEF8-AB58C02A190C}" destId="{FB68140B-B119-4C8B-BE87-0B69219F9ED6}" srcOrd="3" destOrd="0" presId="urn:microsoft.com/office/officeart/2008/layout/LinedList"/>
    <dgm:cxn modelId="{1331C80F-6BC2-4B40-9387-3EA56FAAC09E}" type="presParOf" srcId="{1B045CB0-9C3B-472A-AEF8-AB58C02A190C}" destId="{26A6E304-9631-4418-A5C1-A8BB2454B4A1}" srcOrd="4" destOrd="0" presId="urn:microsoft.com/office/officeart/2008/layout/LinedList"/>
    <dgm:cxn modelId="{F74B6ED3-0503-4BD8-8F78-D83146A16DF2}" type="presParOf" srcId="{26A6E304-9631-4418-A5C1-A8BB2454B4A1}" destId="{479ABF02-F958-4A69-AA0F-446AC6A79018}" srcOrd="0" destOrd="0" presId="urn:microsoft.com/office/officeart/2008/layout/LinedList"/>
    <dgm:cxn modelId="{E9CEB6C5-2614-4A0B-931B-009CFAD72CE4}" type="presParOf" srcId="{26A6E304-9631-4418-A5C1-A8BB2454B4A1}" destId="{6F16F608-8A6A-46D4-839B-9AEC0459B928}" srcOrd="1" destOrd="0" presId="urn:microsoft.com/office/officeart/2008/layout/LinedList"/>
    <dgm:cxn modelId="{8A23F403-C644-48B1-8B9A-1BFF45299D4E}" type="presParOf" srcId="{26A6E304-9631-4418-A5C1-A8BB2454B4A1}" destId="{46E4E7D1-6D56-46D4-9F78-A437B4210125}" srcOrd="2" destOrd="0" presId="urn:microsoft.com/office/officeart/2008/layout/LinedList"/>
    <dgm:cxn modelId="{B62BEEB2-D8AF-43DA-9AAF-F0E9A5AFA10A}" type="presParOf" srcId="{1B045CB0-9C3B-472A-AEF8-AB58C02A190C}" destId="{EF8002A5-44F6-4814-8A03-AC83EAC03E00}" srcOrd="5" destOrd="0" presId="urn:microsoft.com/office/officeart/2008/layout/LinedList"/>
    <dgm:cxn modelId="{20CF4891-C155-4A79-9B69-81A97EBC948C}" type="presParOf" srcId="{1B045CB0-9C3B-472A-AEF8-AB58C02A190C}" destId="{943CE60C-419A-4C7C-BE29-86104194971D}" srcOrd="6" destOrd="0" presId="urn:microsoft.com/office/officeart/2008/layout/LinedList"/>
    <dgm:cxn modelId="{87EE0ABA-85CD-4A2A-9064-44B7E345F8D7}" type="presParOf" srcId="{1B045CB0-9C3B-472A-AEF8-AB58C02A190C}" destId="{C9524E4A-8F8F-404E-984C-D9F79A1DCCBC}" srcOrd="7" destOrd="0" presId="urn:microsoft.com/office/officeart/2008/layout/LinedList"/>
    <dgm:cxn modelId="{A23CDEAE-41D8-4060-85F4-EED4CEC2CE26}" type="presParOf" srcId="{C9524E4A-8F8F-404E-984C-D9F79A1DCCBC}" destId="{9B2C6301-7EDA-4FE9-A40C-74CE0818CDD4}" srcOrd="0" destOrd="0" presId="urn:microsoft.com/office/officeart/2008/layout/LinedList"/>
    <dgm:cxn modelId="{DD5CD7E2-3967-4F0E-B676-95F273F1D1DD}" type="presParOf" srcId="{C9524E4A-8F8F-404E-984C-D9F79A1DCCBC}" destId="{B38DF7B3-431A-497B-81A3-D8A579149C7E}" srcOrd="1" destOrd="0" presId="urn:microsoft.com/office/officeart/2008/layout/LinedList"/>
    <dgm:cxn modelId="{FD2B6E90-C40F-43F5-B4D3-CD2B3E9CB3DC}" type="presParOf" srcId="{C9524E4A-8F8F-404E-984C-D9F79A1DCCBC}" destId="{78D16683-4C90-4559-99DF-577DCA78ACB0}" srcOrd="2" destOrd="0" presId="urn:microsoft.com/office/officeart/2008/layout/LinedList"/>
    <dgm:cxn modelId="{AC02089A-99B6-40B3-94CD-2AC09539A8C5}" type="presParOf" srcId="{1B045CB0-9C3B-472A-AEF8-AB58C02A190C}" destId="{389828C4-51CB-4C54-96A5-AC1983CFD25C}" srcOrd="8" destOrd="0" presId="urn:microsoft.com/office/officeart/2008/layout/LinedList"/>
    <dgm:cxn modelId="{A5781FA8-096D-446A-9F39-B7A618C3A5AF}" type="presParOf" srcId="{1B045CB0-9C3B-472A-AEF8-AB58C02A190C}" destId="{7BE60B0E-EA74-4007-BDDD-242C1B24EED2}" srcOrd="9" destOrd="0" presId="urn:microsoft.com/office/officeart/2008/layout/LinedList"/>
    <dgm:cxn modelId="{C3348CD7-DD7A-47F4-B239-E2B0FFCA4768}" type="presParOf" srcId="{1B045CB0-9C3B-472A-AEF8-AB58C02A190C}" destId="{838C2585-3BF3-45AF-AAF8-E6182EA5E8B7}" srcOrd="10" destOrd="0" presId="urn:microsoft.com/office/officeart/2008/layout/LinedList"/>
    <dgm:cxn modelId="{EA44E1E9-B24C-4A0F-92DD-B25DA915F291}" type="presParOf" srcId="{838C2585-3BF3-45AF-AAF8-E6182EA5E8B7}" destId="{155AFD38-17DF-49F1-888F-610E037FC878}" srcOrd="0" destOrd="0" presId="urn:microsoft.com/office/officeart/2008/layout/LinedList"/>
    <dgm:cxn modelId="{5DE64930-FBA9-45EF-852A-4CE61B3F44A2}" type="presParOf" srcId="{838C2585-3BF3-45AF-AAF8-E6182EA5E8B7}" destId="{76BB6FE9-6622-4AF6-A5BD-CADE98FCC6BE}" srcOrd="1" destOrd="0" presId="urn:microsoft.com/office/officeart/2008/layout/LinedList"/>
    <dgm:cxn modelId="{ADA4C384-40AE-4765-AF79-B6B2C06DBAEF}" type="presParOf" srcId="{838C2585-3BF3-45AF-AAF8-E6182EA5E8B7}" destId="{F93A17D7-6201-4C58-AE6C-B0B5B884CA5F}" srcOrd="2" destOrd="0" presId="urn:microsoft.com/office/officeart/2008/layout/LinedList"/>
    <dgm:cxn modelId="{DC61A307-5941-4932-ACE9-775A3FBCB377}" type="presParOf" srcId="{1B045CB0-9C3B-472A-AEF8-AB58C02A190C}" destId="{279FD27C-637D-4E3C-9B89-5A6A7B84409F}" srcOrd="11" destOrd="0" presId="urn:microsoft.com/office/officeart/2008/layout/LinedList"/>
    <dgm:cxn modelId="{F1BE9FBC-B0BE-43E9-A85D-07F1F5DF6FE1}" type="presParOf" srcId="{1B045CB0-9C3B-472A-AEF8-AB58C02A190C}" destId="{2B6871B6-AAFE-4CF6-B339-B36C7BE77C6E}" srcOrd="12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A32664EB-5ECF-469B-90C5-110EA6E25201}" type="doc">
      <dgm:prSet loTypeId="urn:microsoft.com/office/officeart/2008/layout/Lin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CR"/>
        </a:p>
      </dgm:t>
    </dgm:pt>
    <dgm:pt modelId="{95C1D626-96DA-4C3A-A759-3DEA66560931}">
      <dgm:prSet phldrT="[Texto]" custT="1"/>
      <dgm:spPr/>
      <dgm:t>
        <a:bodyPr/>
        <a:lstStyle/>
        <a:p>
          <a:pPr marL="0" lvl="0" indent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3000" kern="1200" dirty="0">
              <a:solidFill>
                <a:srgbClr val="4A4A49">
                  <a:hueOff val="0"/>
                  <a:satOff val="0"/>
                  <a:lumOff val="0"/>
                  <a:alphaOff val="0"/>
                </a:srgbClr>
              </a:solidFill>
              <a:latin typeface="Calibri"/>
              <a:ea typeface="+mn-ea"/>
              <a:cs typeface="+mn-cs"/>
            </a:rPr>
            <a:t>2. Principios basados en la descripción multinivel</a:t>
          </a:r>
          <a:endParaRPr lang="es-CR" sz="3000" kern="1200" dirty="0">
            <a:solidFill>
              <a:srgbClr val="4A4A49">
                <a:hueOff val="0"/>
                <a:satOff val="0"/>
                <a:lumOff val="0"/>
                <a:alphaOff val="0"/>
              </a:srgbClr>
            </a:solidFill>
            <a:latin typeface="Calibri"/>
            <a:ea typeface="+mn-ea"/>
            <a:cs typeface="+mn-cs"/>
          </a:endParaRPr>
        </a:p>
      </dgm:t>
    </dgm:pt>
    <dgm:pt modelId="{2DF46B82-A33F-438A-9FDE-0B2045EBBDA6}" type="parTrans" cxnId="{6F43C135-B127-4DE8-8E86-F22DACDA5DD9}">
      <dgm:prSet/>
      <dgm:spPr/>
      <dgm:t>
        <a:bodyPr/>
        <a:lstStyle/>
        <a:p>
          <a:endParaRPr lang="es-CR"/>
        </a:p>
      </dgm:t>
    </dgm:pt>
    <dgm:pt modelId="{183576F1-3FC1-414A-BC3C-F16DA98A6240}" type="sibTrans" cxnId="{6F43C135-B127-4DE8-8E86-F22DACDA5DD9}">
      <dgm:prSet/>
      <dgm:spPr/>
      <dgm:t>
        <a:bodyPr/>
        <a:lstStyle/>
        <a:p>
          <a:endParaRPr lang="es-CR"/>
        </a:p>
      </dgm:t>
    </dgm:pt>
    <dgm:pt modelId="{10409D18-0F43-48EC-A51F-7B98696C8843}">
      <dgm:prSet phldrT="[Texto]"/>
      <dgm:spPr/>
      <dgm:t>
        <a:bodyPr/>
        <a:lstStyle/>
        <a:p>
          <a:r>
            <a:rPr lang="es-ES" dirty="0"/>
            <a:t>De lo general a lo particular</a:t>
          </a:r>
          <a:endParaRPr lang="es-CR" dirty="0"/>
        </a:p>
      </dgm:t>
    </dgm:pt>
    <dgm:pt modelId="{C6EFB742-7864-4B09-A269-92FF304BBC24}" type="parTrans" cxnId="{F78E221A-B59F-400E-8DDF-6455E90341D9}">
      <dgm:prSet/>
      <dgm:spPr/>
      <dgm:t>
        <a:bodyPr/>
        <a:lstStyle/>
        <a:p>
          <a:endParaRPr lang="es-CR"/>
        </a:p>
      </dgm:t>
    </dgm:pt>
    <dgm:pt modelId="{13E81FC9-2CC2-43FA-9E04-7EF5971D4481}" type="sibTrans" cxnId="{F78E221A-B59F-400E-8DDF-6455E90341D9}">
      <dgm:prSet/>
      <dgm:spPr/>
      <dgm:t>
        <a:bodyPr/>
        <a:lstStyle/>
        <a:p>
          <a:endParaRPr lang="es-CR"/>
        </a:p>
      </dgm:t>
    </dgm:pt>
    <dgm:pt modelId="{17381055-7C23-41BE-A4F7-16D88FAA24B4}">
      <dgm:prSet phldrT="[Texto]"/>
      <dgm:spPr/>
      <dgm:t>
        <a:bodyPr/>
        <a:lstStyle/>
        <a:p>
          <a:r>
            <a:rPr lang="es-ES" dirty="0"/>
            <a:t>Evidencia las relaciones existentes</a:t>
          </a:r>
          <a:endParaRPr lang="es-CR" dirty="0"/>
        </a:p>
      </dgm:t>
    </dgm:pt>
    <dgm:pt modelId="{C045462A-B22D-4108-B764-28399CA76A31}" type="parTrans" cxnId="{8D124907-A967-447C-A67D-B302E82DD602}">
      <dgm:prSet/>
      <dgm:spPr/>
      <dgm:t>
        <a:bodyPr/>
        <a:lstStyle/>
        <a:p>
          <a:endParaRPr lang="es-CR"/>
        </a:p>
      </dgm:t>
    </dgm:pt>
    <dgm:pt modelId="{3F795ED7-5E1F-4668-86BA-46BA3F92ED04}" type="sibTrans" cxnId="{8D124907-A967-447C-A67D-B302E82DD602}">
      <dgm:prSet/>
      <dgm:spPr/>
      <dgm:t>
        <a:bodyPr/>
        <a:lstStyle/>
        <a:p>
          <a:endParaRPr lang="es-CR"/>
        </a:p>
      </dgm:t>
    </dgm:pt>
    <dgm:pt modelId="{26B3FA8F-CA4D-46B8-A3AE-944F48172E11}">
      <dgm:prSet phldrT="[Texto]"/>
      <dgm:spPr/>
      <dgm:t>
        <a:bodyPr/>
        <a:lstStyle/>
        <a:p>
          <a:r>
            <a:rPr lang="es-ES" dirty="0"/>
            <a:t>Del nivel superior (fondo, subfondo, serie, unidad documental)</a:t>
          </a:r>
          <a:endParaRPr lang="es-CR" dirty="0"/>
        </a:p>
      </dgm:t>
    </dgm:pt>
    <dgm:pt modelId="{3A2B4609-9134-4971-A0B5-F2DAAD71D041}" type="parTrans" cxnId="{8B66B4A4-0E37-48BD-97FD-129BBCED7705}">
      <dgm:prSet/>
      <dgm:spPr/>
      <dgm:t>
        <a:bodyPr/>
        <a:lstStyle/>
        <a:p>
          <a:endParaRPr lang="es-CR"/>
        </a:p>
      </dgm:t>
    </dgm:pt>
    <dgm:pt modelId="{7D923ABD-C95E-4FC3-B745-C6794BC3ECDE}" type="sibTrans" cxnId="{8B66B4A4-0E37-48BD-97FD-129BBCED7705}">
      <dgm:prSet/>
      <dgm:spPr/>
      <dgm:t>
        <a:bodyPr/>
        <a:lstStyle/>
        <a:p>
          <a:endParaRPr lang="es-CR"/>
        </a:p>
      </dgm:t>
    </dgm:pt>
    <dgm:pt modelId="{C4CAD948-46BB-48A2-A83A-827BFF5FB964}" type="pres">
      <dgm:prSet presAssocID="{A32664EB-5ECF-469B-90C5-110EA6E25201}" presName="vert0" presStyleCnt="0">
        <dgm:presLayoutVars>
          <dgm:dir/>
          <dgm:animOne val="branch"/>
          <dgm:animLvl val="lvl"/>
        </dgm:presLayoutVars>
      </dgm:prSet>
      <dgm:spPr/>
    </dgm:pt>
    <dgm:pt modelId="{C0524578-EE8E-4551-BA1E-0AFD5C019AC4}" type="pres">
      <dgm:prSet presAssocID="{95C1D626-96DA-4C3A-A759-3DEA66560931}" presName="thickLine" presStyleLbl="alignNode1" presStyleIdx="0" presStyleCnt="1"/>
      <dgm:spPr/>
    </dgm:pt>
    <dgm:pt modelId="{D77501F8-73E9-485B-BCBA-C9EBC3E1053F}" type="pres">
      <dgm:prSet presAssocID="{95C1D626-96DA-4C3A-A759-3DEA66560931}" presName="horz1" presStyleCnt="0"/>
      <dgm:spPr/>
    </dgm:pt>
    <dgm:pt modelId="{BFE74180-6A04-4F21-B89B-B9D15536E557}" type="pres">
      <dgm:prSet presAssocID="{95C1D626-96DA-4C3A-A759-3DEA66560931}" presName="tx1" presStyleLbl="revTx" presStyleIdx="0" presStyleCnt="4" custScaleX="220370" custScaleY="95753"/>
      <dgm:spPr/>
    </dgm:pt>
    <dgm:pt modelId="{2D34D98F-9E81-40B7-B70B-679E00A1A04D}" type="pres">
      <dgm:prSet presAssocID="{95C1D626-96DA-4C3A-A759-3DEA66560931}" presName="vert1" presStyleCnt="0"/>
      <dgm:spPr/>
    </dgm:pt>
    <dgm:pt modelId="{E1F46ECD-769A-455B-B01B-9C66EAACDD5A}" type="pres">
      <dgm:prSet presAssocID="{10409D18-0F43-48EC-A51F-7B98696C8843}" presName="vertSpace2a" presStyleCnt="0"/>
      <dgm:spPr/>
    </dgm:pt>
    <dgm:pt modelId="{6D6E4C1B-E655-42EA-973B-4445BBBC4377}" type="pres">
      <dgm:prSet presAssocID="{10409D18-0F43-48EC-A51F-7B98696C8843}" presName="horz2" presStyleCnt="0"/>
      <dgm:spPr/>
    </dgm:pt>
    <dgm:pt modelId="{08BA7479-CED9-4FFA-86C5-031C9822C45C}" type="pres">
      <dgm:prSet presAssocID="{10409D18-0F43-48EC-A51F-7B98696C8843}" presName="horzSpace2" presStyleCnt="0"/>
      <dgm:spPr/>
    </dgm:pt>
    <dgm:pt modelId="{80582045-C6CB-4D22-BB23-6FAA08BC3F3B}" type="pres">
      <dgm:prSet presAssocID="{10409D18-0F43-48EC-A51F-7B98696C8843}" presName="tx2" presStyleLbl="revTx" presStyleIdx="1" presStyleCnt="4"/>
      <dgm:spPr/>
    </dgm:pt>
    <dgm:pt modelId="{166CA477-E7DF-44D7-95D2-199F34ADC238}" type="pres">
      <dgm:prSet presAssocID="{10409D18-0F43-48EC-A51F-7B98696C8843}" presName="vert2" presStyleCnt="0"/>
      <dgm:spPr/>
    </dgm:pt>
    <dgm:pt modelId="{A85DE439-01AC-4300-BB60-3968289D1791}" type="pres">
      <dgm:prSet presAssocID="{10409D18-0F43-48EC-A51F-7B98696C8843}" presName="thinLine2b" presStyleLbl="callout" presStyleIdx="0" presStyleCnt="3"/>
      <dgm:spPr/>
    </dgm:pt>
    <dgm:pt modelId="{19DA6B9C-30DB-4FAC-99AB-DD0CD8C063C8}" type="pres">
      <dgm:prSet presAssocID="{10409D18-0F43-48EC-A51F-7B98696C8843}" presName="vertSpace2b" presStyleCnt="0"/>
      <dgm:spPr/>
    </dgm:pt>
    <dgm:pt modelId="{CA4F7AA4-7E74-41E7-BF6C-D855B03472D7}" type="pres">
      <dgm:prSet presAssocID="{26B3FA8F-CA4D-46B8-A3AE-944F48172E11}" presName="horz2" presStyleCnt="0"/>
      <dgm:spPr/>
    </dgm:pt>
    <dgm:pt modelId="{6041578D-338B-4ADA-8AFF-0AB1BC947ED5}" type="pres">
      <dgm:prSet presAssocID="{26B3FA8F-CA4D-46B8-A3AE-944F48172E11}" presName="horzSpace2" presStyleCnt="0"/>
      <dgm:spPr/>
    </dgm:pt>
    <dgm:pt modelId="{8FE1335B-4C97-43A3-925B-E3B9F2CAED25}" type="pres">
      <dgm:prSet presAssocID="{26B3FA8F-CA4D-46B8-A3AE-944F48172E11}" presName="tx2" presStyleLbl="revTx" presStyleIdx="2" presStyleCnt="4"/>
      <dgm:spPr/>
    </dgm:pt>
    <dgm:pt modelId="{A303BAA3-27B2-4619-A0BF-647072B96BDE}" type="pres">
      <dgm:prSet presAssocID="{26B3FA8F-CA4D-46B8-A3AE-944F48172E11}" presName="vert2" presStyleCnt="0"/>
      <dgm:spPr/>
    </dgm:pt>
    <dgm:pt modelId="{BE2B4920-869C-4D47-900F-80B698314F7B}" type="pres">
      <dgm:prSet presAssocID="{26B3FA8F-CA4D-46B8-A3AE-944F48172E11}" presName="thinLine2b" presStyleLbl="callout" presStyleIdx="1" presStyleCnt="3"/>
      <dgm:spPr/>
    </dgm:pt>
    <dgm:pt modelId="{B63E6374-C473-4836-89DB-C412A17B4FA6}" type="pres">
      <dgm:prSet presAssocID="{26B3FA8F-CA4D-46B8-A3AE-944F48172E11}" presName="vertSpace2b" presStyleCnt="0"/>
      <dgm:spPr/>
    </dgm:pt>
    <dgm:pt modelId="{18B50982-3BDA-43B2-88A6-1BAF5D3CE0B6}" type="pres">
      <dgm:prSet presAssocID="{17381055-7C23-41BE-A4F7-16D88FAA24B4}" presName="horz2" presStyleCnt="0"/>
      <dgm:spPr/>
    </dgm:pt>
    <dgm:pt modelId="{25C1CB15-C161-4097-965F-B43F6A103644}" type="pres">
      <dgm:prSet presAssocID="{17381055-7C23-41BE-A4F7-16D88FAA24B4}" presName="horzSpace2" presStyleCnt="0"/>
      <dgm:spPr/>
    </dgm:pt>
    <dgm:pt modelId="{97E1603F-E21F-453B-9E85-B3E2980DCA81}" type="pres">
      <dgm:prSet presAssocID="{17381055-7C23-41BE-A4F7-16D88FAA24B4}" presName="tx2" presStyleLbl="revTx" presStyleIdx="3" presStyleCnt="4"/>
      <dgm:spPr/>
    </dgm:pt>
    <dgm:pt modelId="{53B85E5B-852C-410F-B425-3730297A851C}" type="pres">
      <dgm:prSet presAssocID="{17381055-7C23-41BE-A4F7-16D88FAA24B4}" presName="vert2" presStyleCnt="0"/>
      <dgm:spPr/>
    </dgm:pt>
    <dgm:pt modelId="{7763B56F-5153-4C1A-8DB8-5E773E4C00CB}" type="pres">
      <dgm:prSet presAssocID="{17381055-7C23-41BE-A4F7-16D88FAA24B4}" presName="thinLine2b" presStyleLbl="callout" presStyleIdx="2" presStyleCnt="3"/>
      <dgm:spPr/>
    </dgm:pt>
    <dgm:pt modelId="{F544D457-C3E7-4104-ACB1-C49787AD5095}" type="pres">
      <dgm:prSet presAssocID="{17381055-7C23-41BE-A4F7-16D88FAA24B4}" presName="vertSpace2b" presStyleCnt="0"/>
      <dgm:spPr/>
    </dgm:pt>
  </dgm:ptLst>
  <dgm:cxnLst>
    <dgm:cxn modelId="{C4B44F03-D9E0-467B-B3C2-C62993EBD3D7}" type="presOf" srcId="{26B3FA8F-CA4D-46B8-A3AE-944F48172E11}" destId="{8FE1335B-4C97-43A3-925B-E3B9F2CAED25}" srcOrd="0" destOrd="0" presId="urn:microsoft.com/office/officeart/2008/layout/LinedList"/>
    <dgm:cxn modelId="{8D124907-A967-447C-A67D-B302E82DD602}" srcId="{95C1D626-96DA-4C3A-A759-3DEA66560931}" destId="{17381055-7C23-41BE-A4F7-16D88FAA24B4}" srcOrd="2" destOrd="0" parTransId="{C045462A-B22D-4108-B764-28399CA76A31}" sibTransId="{3F795ED7-5E1F-4668-86BA-46BA3F92ED04}"/>
    <dgm:cxn modelId="{DE196D08-D13D-44B9-BCF6-D074A2B93AE9}" type="presOf" srcId="{95C1D626-96DA-4C3A-A759-3DEA66560931}" destId="{BFE74180-6A04-4F21-B89B-B9D15536E557}" srcOrd="0" destOrd="0" presId="urn:microsoft.com/office/officeart/2008/layout/LinedList"/>
    <dgm:cxn modelId="{F78E221A-B59F-400E-8DDF-6455E90341D9}" srcId="{95C1D626-96DA-4C3A-A759-3DEA66560931}" destId="{10409D18-0F43-48EC-A51F-7B98696C8843}" srcOrd="0" destOrd="0" parTransId="{C6EFB742-7864-4B09-A269-92FF304BBC24}" sibTransId="{13E81FC9-2CC2-43FA-9E04-7EF5971D4481}"/>
    <dgm:cxn modelId="{6F43C135-B127-4DE8-8E86-F22DACDA5DD9}" srcId="{A32664EB-5ECF-469B-90C5-110EA6E25201}" destId="{95C1D626-96DA-4C3A-A759-3DEA66560931}" srcOrd="0" destOrd="0" parTransId="{2DF46B82-A33F-438A-9FDE-0B2045EBBDA6}" sibTransId="{183576F1-3FC1-414A-BC3C-F16DA98A6240}"/>
    <dgm:cxn modelId="{AA914564-825A-494A-8E42-FE3F72F11B11}" type="presOf" srcId="{10409D18-0F43-48EC-A51F-7B98696C8843}" destId="{80582045-C6CB-4D22-BB23-6FAA08BC3F3B}" srcOrd="0" destOrd="0" presId="urn:microsoft.com/office/officeart/2008/layout/LinedList"/>
    <dgm:cxn modelId="{FFAA5B55-2F2A-4639-BD0E-691075B6497C}" type="presOf" srcId="{17381055-7C23-41BE-A4F7-16D88FAA24B4}" destId="{97E1603F-E21F-453B-9E85-B3E2980DCA81}" srcOrd="0" destOrd="0" presId="urn:microsoft.com/office/officeart/2008/layout/LinedList"/>
    <dgm:cxn modelId="{372CE59C-4A48-4058-9A86-EF34A2353EAC}" type="presOf" srcId="{A32664EB-5ECF-469B-90C5-110EA6E25201}" destId="{C4CAD948-46BB-48A2-A83A-827BFF5FB964}" srcOrd="0" destOrd="0" presId="urn:microsoft.com/office/officeart/2008/layout/LinedList"/>
    <dgm:cxn modelId="{8B66B4A4-0E37-48BD-97FD-129BBCED7705}" srcId="{95C1D626-96DA-4C3A-A759-3DEA66560931}" destId="{26B3FA8F-CA4D-46B8-A3AE-944F48172E11}" srcOrd="1" destOrd="0" parTransId="{3A2B4609-9134-4971-A0B5-F2DAAD71D041}" sibTransId="{7D923ABD-C95E-4FC3-B745-C6794BC3ECDE}"/>
    <dgm:cxn modelId="{FC5A48A0-6FC1-41F2-87DE-12E3E4BD5639}" type="presParOf" srcId="{C4CAD948-46BB-48A2-A83A-827BFF5FB964}" destId="{C0524578-EE8E-4551-BA1E-0AFD5C019AC4}" srcOrd="0" destOrd="0" presId="urn:microsoft.com/office/officeart/2008/layout/LinedList"/>
    <dgm:cxn modelId="{F8A6B437-B3A1-416F-9A87-760920B910DD}" type="presParOf" srcId="{C4CAD948-46BB-48A2-A83A-827BFF5FB964}" destId="{D77501F8-73E9-485B-BCBA-C9EBC3E1053F}" srcOrd="1" destOrd="0" presId="urn:microsoft.com/office/officeart/2008/layout/LinedList"/>
    <dgm:cxn modelId="{74B42646-DA6F-487E-AF62-54BCF93C941D}" type="presParOf" srcId="{D77501F8-73E9-485B-BCBA-C9EBC3E1053F}" destId="{BFE74180-6A04-4F21-B89B-B9D15536E557}" srcOrd="0" destOrd="0" presId="urn:microsoft.com/office/officeart/2008/layout/LinedList"/>
    <dgm:cxn modelId="{792D1BDD-47B6-4FE5-B704-306601BEC937}" type="presParOf" srcId="{D77501F8-73E9-485B-BCBA-C9EBC3E1053F}" destId="{2D34D98F-9E81-40B7-B70B-679E00A1A04D}" srcOrd="1" destOrd="0" presId="urn:microsoft.com/office/officeart/2008/layout/LinedList"/>
    <dgm:cxn modelId="{594506F2-774B-44F7-93CF-15965E1CF601}" type="presParOf" srcId="{2D34D98F-9E81-40B7-B70B-679E00A1A04D}" destId="{E1F46ECD-769A-455B-B01B-9C66EAACDD5A}" srcOrd="0" destOrd="0" presId="urn:microsoft.com/office/officeart/2008/layout/LinedList"/>
    <dgm:cxn modelId="{A029046C-DCA4-424E-9C13-E87DB35EC4DE}" type="presParOf" srcId="{2D34D98F-9E81-40B7-B70B-679E00A1A04D}" destId="{6D6E4C1B-E655-42EA-973B-4445BBBC4377}" srcOrd="1" destOrd="0" presId="urn:microsoft.com/office/officeart/2008/layout/LinedList"/>
    <dgm:cxn modelId="{EA18CCDE-EE25-40F7-A324-0B672FBCD225}" type="presParOf" srcId="{6D6E4C1B-E655-42EA-973B-4445BBBC4377}" destId="{08BA7479-CED9-4FFA-86C5-031C9822C45C}" srcOrd="0" destOrd="0" presId="urn:microsoft.com/office/officeart/2008/layout/LinedList"/>
    <dgm:cxn modelId="{2032BC78-83A6-4DA4-AFD0-793C87CE4A51}" type="presParOf" srcId="{6D6E4C1B-E655-42EA-973B-4445BBBC4377}" destId="{80582045-C6CB-4D22-BB23-6FAA08BC3F3B}" srcOrd="1" destOrd="0" presId="urn:microsoft.com/office/officeart/2008/layout/LinedList"/>
    <dgm:cxn modelId="{917DE324-6C4D-4C70-9A34-4A7A5BD0EE2C}" type="presParOf" srcId="{6D6E4C1B-E655-42EA-973B-4445BBBC4377}" destId="{166CA477-E7DF-44D7-95D2-199F34ADC238}" srcOrd="2" destOrd="0" presId="urn:microsoft.com/office/officeart/2008/layout/LinedList"/>
    <dgm:cxn modelId="{0C535D63-A2B9-4CEB-847C-AEB2F6D72FD6}" type="presParOf" srcId="{2D34D98F-9E81-40B7-B70B-679E00A1A04D}" destId="{A85DE439-01AC-4300-BB60-3968289D1791}" srcOrd="2" destOrd="0" presId="urn:microsoft.com/office/officeart/2008/layout/LinedList"/>
    <dgm:cxn modelId="{0A3183C2-A6EB-4971-8EDB-3965E3B1A82A}" type="presParOf" srcId="{2D34D98F-9E81-40B7-B70B-679E00A1A04D}" destId="{19DA6B9C-30DB-4FAC-99AB-DD0CD8C063C8}" srcOrd="3" destOrd="0" presId="urn:microsoft.com/office/officeart/2008/layout/LinedList"/>
    <dgm:cxn modelId="{7BF911FB-52EF-4285-8578-632ED7A50EBB}" type="presParOf" srcId="{2D34D98F-9E81-40B7-B70B-679E00A1A04D}" destId="{CA4F7AA4-7E74-41E7-BF6C-D855B03472D7}" srcOrd="4" destOrd="0" presId="urn:microsoft.com/office/officeart/2008/layout/LinedList"/>
    <dgm:cxn modelId="{D25545AF-C17E-476F-B709-8330F4B38698}" type="presParOf" srcId="{CA4F7AA4-7E74-41E7-BF6C-D855B03472D7}" destId="{6041578D-338B-4ADA-8AFF-0AB1BC947ED5}" srcOrd="0" destOrd="0" presId="urn:microsoft.com/office/officeart/2008/layout/LinedList"/>
    <dgm:cxn modelId="{83A45BD3-27B9-4EB6-A21F-B8C5AEB142A1}" type="presParOf" srcId="{CA4F7AA4-7E74-41E7-BF6C-D855B03472D7}" destId="{8FE1335B-4C97-43A3-925B-E3B9F2CAED25}" srcOrd="1" destOrd="0" presId="urn:microsoft.com/office/officeart/2008/layout/LinedList"/>
    <dgm:cxn modelId="{7BFB8B78-7D71-4F04-8901-003CCBE59943}" type="presParOf" srcId="{CA4F7AA4-7E74-41E7-BF6C-D855B03472D7}" destId="{A303BAA3-27B2-4619-A0BF-647072B96BDE}" srcOrd="2" destOrd="0" presId="urn:microsoft.com/office/officeart/2008/layout/LinedList"/>
    <dgm:cxn modelId="{0DD9670C-02FA-4A55-9F04-10C63CE92EE8}" type="presParOf" srcId="{2D34D98F-9E81-40B7-B70B-679E00A1A04D}" destId="{BE2B4920-869C-4D47-900F-80B698314F7B}" srcOrd="5" destOrd="0" presId="urn:microsoft.com/office/officeart/2008/layout/LinedList"/>
    <dgm:cxn modelId="{642786A5-235A-4638-B537-D9A32519F266}" type="presParOf" srcId="{2D34D98F-9E81-40B7-B70B-679E00A1A04D}" destId="{B63E6374-C473-4836-89DB-C412A17B4FA6}" srcOrd="6" destOrd="0" presId="urn:microsoft.com/office/officeart/2008/layout/LinedList"/>
    <dgm:cxn modelId="{DDB4FB92-90E1-40C9-BDC8-1F196B8E2AD4}" type="presParOf" srcId="{2D34D98F-9E81-40B7-B70B-679E00A1A04D}" destId="{18B50982-3BDA-43B2-88A6-1BAF5D3CE0B6}" srcOrd="7" destOrd="0" presId="urn:microsoft.com/office/officeart/2008/layout/LinedList"/>
    <dgm:cxn modelId="{06894572-7BC9-422D-981C-1F4E50783D1A}" type="presParOf" srcId="{18B50982-3BDA-43B2-88A6-1BAF5D3CE0B6}" destId="{25C1CB15-C161-4097-965F-B43F6A103644}" srcOrd="0" destOrd="0" presId="urn:microsoft.com/office/officeart/2008/layout/LinedList"/>
    <dgm:cxn modelId="{E010BB70-6049-4CA5-B32D-2E3028D409CF}" type="presParOf" srcId="{18B50982-3BDA-43B2-88A6-1BAF5D3CE0B6}" destId="{97E1603F-E21F-453B-9E85-B3E2980DCA81}" srcOrd="1" destOrd="0" presId="urn:microsoft.com/office/officeart/2008/layout/LinedList"/>
    <dgm:cxn modelId="{5627F10E-0194-40F9-8C04-07EA21D948C0}" type="presParOf" srcId="{18B50982-3BDA-43B2-88A6-1BAF5D3CE0B6}" destId="{53B85E5B-852C-410F-B425-3730297A851C}" srcOrd="2" destOrd="0" presId="urn:microsoft.com/office/officeart/2008/layout/LinedList"/>
    <dgm:cxn modelId="{3F03F59F-9625-4C15-B27E-35D048808D3B}" type="presParOf" srcId="{2D34D98F-9E81-40B7-B70B-679E00A1A04D}" destId="{7763B56F-5153-4C1A-8DB8-5E773E4C00CB}" srcOrd="8" destOrd="0" presId="urn:microsoft.com/office/officeart/2008/layout/LinedList"/>
    <dgm:cxn modelId="{1B32F8DD-EF72-4574-8F24-7503D43B5DA4}" type="presParOf" srcId="{2D34D98F-9E81-40B7-B70B-679E00A1A04D}" destId="{F544D457-C3E7-4104-ACB1-C49787AD5095}" srcOrd="9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C3813BBB-3115-45D7-B09B-ED0CD3C256DB}" type="doc">
      <dgm:prSet loTypeId="urn:microsoft.com/office/officeart/2008/layout/Lin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CR"/>
        </a:p>
      </dgm:t>
    </dgm:pt>
    <dgm:pt modelId="{E0416FBD-2096-41AD-9272-B8024C3B71F8}">
      <dgm:prSet phldrT="[Texto]" custT="1"/>
      <dgm:spPr/>
      <dgm:t>
        <a:bodyPr/>
        <a:lstStyle/>
        <a:p>
          <a:r>
            <a:rPr lang="es-ES" sz="3200" dirty="0"/>
            <a:t>3. Aplica a todos los documentos del archivo </a:t>
          </a:r>
          <a:endParaRPr lang="es-CR" sz="3200" dirty="0"/>
        </a:p>
      </dgm:t>
    </dgm:pt>
    <dgm:pt modelId="{46E1AFBF-79DE-440D-92C2-B079660B6A7D}" type="parTrans" cxnId="{9B8E4459-A3D3-4ACC-82CB-32937A15ECB5}">
      <dgm:prSet/>
      <dgm:spPr/>
      <dgm:t>
        <a:bodyPr/>
        <a:lstStyle/>
        <a:p>
          <a:endParaRPr lang="es-CR"/>
        </a:p>
      </dgm:t>
    </dgm:pt>
    <dgm:pt modelId="{3880CAF8-2B2B-4662-B13C-00772DECB7F4}" type="sibTrans" cxnId="{9B8E4459-A3D3-4ACC-82CB-32937A15ECB5}">
      <dgm:prSet/>
      <dgm:spPr/>
      <dgm:t>
        <a:bodyPr/>
        <a:lstStyle/>
        <a:p>
          <a:endParaRPr lang="es-CR"/>
        </a:p>
      </dgm:t>
    </dgm:pt>
    <dgm:pt modelId="{4D86876C-7FC4-4C86-B4BE-413E8274ED29}">
      <dgm:prSet phldrT="[Texto]"/>
      <dgm:spPr/>
      <dgm:t>
        <a:bodyPr/>
        <a:lstStyle/>
        <a:p>
          <a:r>
            <a:rPr lang="es-ES" dirty="0"/>
            <a:t>Independientemente del soporte y clase</a:t>
          </a:r>
          <a:endParaRPr lang="es-CR" dirty="0"/>
        </a:p>
      </dgm:t>
    </dgm:pt>
    <dgm:pt modelId="{3AE5D4E4-2B05-46E4-9481-D601822DAE71}" type="parTrans" cxnId="{5E9F7F48-3C21-46C3-8691-5C64B65160A5}">
      <dgm:prSet/>
      <dgm:spPr/>
      <dgm:t>
        <a:bodyPr/>
        <a:lstStyle/>
        <a:p>
          <a:endParaRPr lang="es-CR"/>
        </a:p>
      </dgm:t>
    </dgm:pt>
    <dgm:pt modelId="{CBAEAB76-E72D-4058-B8F9-39D4829B9B78}" type="sibTrans" cxnId="{5E9F7F48-3C21-46C3-8691-5C64B65160A5}">
      <dgm:prSet/>
      <dgm:spPr/>
      <dgm:t>
        <a:bodyPr/>
        <a:lstStyle/>
        <a:p>
          <a:endParaRPr lang="es-CR"/>
        </a:p>
      </dgm:t>
    </dgm:pt>
    <dgm:pt modelId="{941B3DC4-5AA3-4B2A-94D2-273101688911}">
      <dgm:prSet phldrT="[Texto]"/>
      <dgm:spPr/>
      <dgm:t>
        <a:bodyPr/>
        <a:lstStyle/>
        <a:p>
          <a:r>
            <a:rPr lang="es-ES" dirty="0"/>
            <a:t>Ajustar la descripción según la clase</a:t>
          </a:r>
          <a:endParaRPr lang="es-CR" dirty="0"/>
        </a:p>
      </dgm:t>
    </dgm:pt>
    <dgm:pt modelId="{86D3ED7E-9996-4F73-BB47-F71BDE458B00}" type="parTrans" cxnId="{661A138A-E459-48DC-B413-B5B14CC95B48}">
      <dgm:prSet/>
      <dgm:spPr/>
      <dgm:t>
        <a:bodyPr/>
        <a:lstStyle/>
        <a:p>
          <a:endParaRPr lang="es-CR"/>
        </a:p>
      </dgm:t>
    </dgm:pt>
    <dgm:pt modelId="{D51C540D-1D7C-46FC-A630-98CAAD4B19C7}" type="sibTrans" cxnId="{661A138A-E459-48DC-B413-B5B14CC95B48}">
      <dgm:prSet/>
      <dgm:spPr/>
      <dgm:t>
        <a:bodyPr/>
        <a:lstStyle/>
        <a:p>
          <a:endParaRPr lang="es-CR"/>
        </a:p>
      </dgm:t>
    </dgm:pt>
    <dgm:pt modelId="{F6EF38C1-0B19-48F0-AE2F-977FFEBADDAD}" type="pres">
      <dgm:prSet presAssocID="{C3813BBB-3115-45D7-B09B-ED0CD3C256DB}" presName="vert0" presStyleCnt="0">
        <dgm:presLayoutVars>
          <dgm:dir/>
          <dgm:animOne val="branch"/>
          <dgm:animLvl val="lvl"/>
        </dgm:presLayoutVars>
      </dgm:prSet>
      <dgm:spPr/>
    </dgm:pt>
    <dgm:pt modelId="{D5B5E969-D321-4B5A-BDD7-195909785DD9}" type="pres">
      <dgm:prSet presAssocID="{E0416FBD-2096-41AD-9272-B8024C3B71F8}" presName="thickLine" presStyleLbl="alignNode1" presStyleIdx="0" presStyleCnt="1"/>
      <dgm:spPr/>
    </dgm:pt>
    <dgm:pt modelId="{D8878765-B250-4F01-BAF9-98A222FFDD88}" type="pres">
      <dgm:prSet presAssocID="{E0416FBD-2096-41AD-9272-B8024C3B71F8}" presName="horz1" presStyleCnt="0"/>
      <dgm:spPr/>
    </dgm:pt>
    <dgm:pt modelId="{A1519287-D3E0-4304-B4A5-73319A98A11E}" type="pres">
      <dgm:prSet presAssocID="{E0416FBD-2096-41AD-9272-B8024C3B71F8}" presName="tx1" presStyleLbl="revTx" presStyleIdx="0" presStyleCnt="3" custScaleX="290741"/>
      <dgm:spPr/>
    </dgm:pt>
    <dgm:pt modelId="{CDB41B26-E630-422B-B556-FE0E96A3DC09}" type="pres">
      <dgm:prSet presAssocID="{E0416FBD-2096-41AD-9272-B8024C3B71F8}" presName="vert1" presStyleCnt="0"/>
      <dgm:spPr/>
    </dgm:pt>
    <dgm:pt modelId="{9176BECD-6CD9-49CF-A7FB-EA44FEC5E675}" type="pres">
      <dgm:prSet presAssocID="{4D86876C-7FC4-4C86-B4BE-413E8274ED29}" presName="vertSpace2a" presStyleCnt="0"/>
      <dgm:spPr/>
    </dgm:pt>
    <dgm:pt modelId="{088F8C64-C572-4C44-8F86-B833780B4367}" type="pres">
      <dgm:prSet presAssocID="{4D86876C-7FC4-4C86-B4BE-413E8274ED29}" presName="horz2" presStyleCnt="0"/>
      <dgm:spPr/>
    </dgm:pt>
    <dgm:pt modelId="{01AC6F74-30B8-4675-A30E-A50CD4E7F413}" type="pres">
      <dgm:prSet presAssocID="{4D86876C-7FC4-4C86-B4BE-413E8274ED29}" presName="horzSpace2" presStyleCnt="0"/>
      <dgm:spPr/>
    </dgm:pt>
    <dgm:pt modelId="{C40E6DC8-8B30-4EAC-86D6-AB8F76E80E6E}" type="pres">
      <dgm:prSet presAssocID="{4D86876C-7FC4-4C86-B4BE-413E8274ED29}" presName="tx2" presStyleLbl="revTx" presStyleIdx="1" presStyleCnt="3"/>
      <dgm:spPr/>
    </dgm:pt>
    <dgm:pt modelId="{B8F6287C-6BFE-48BA-9F9E-DBF434632377}" type="pres">
      <dgm:prSet presAssocID="{4D86876C-7FC4-4C86-B4BE-413E8274ED29}" presName="vert2" presStyleCnt="0"/>
      <dgm:spPr/>
    </dgm:pt>
    <dgm:pt modelId="{040CC580-A4FA-40B8-BFB7-1CE595D8A88B}" type="pres">
      <dgm:prSet presAssocID="{4D86876C-7FC4-4C86-B4BE-413E8274ED29}" presName="thinLine2b" presStyleLbl="callout" presStyleIdx="0" presStyleCnt="2"/>
      <dgm:spPr/>
    </dgm:pt>
    <dgm:pt modelId="{D3E76EF2-EA81-495E-ACAD-7BDFB803E625}" type="pres">
      <dgm:prSet presAssocID="{4D86876C-7FC4-4C86-B4BE-413E8274ED29}" presName="vertSpace2b" presStyleCnt="0"/>
      <dgm:spPr/>
    </dgm:pt>
    <dgm:pt modelId="{09724F0E-16C4-4B51-B7A6-4F82FF54F1C4}" type="pres">
      <dgm:prSet presAssocID="{941B3DC4-5AA3-4B2A-94D2-273101688911}" presName="horz2" presStyleCnt="0"/>
      <dgm:spPr/>
    </dgm:pt>
    <dgm:pt modelId="{DFE898F5-61C0-4FD7-80A9-F483A0B24251}" type="pres">
      <dgm:prSet presAssocID="{941B3DC4-5AA3-4B2A-94D2-273101688911}" presName="horzSpace2" presStyleCnt="0"/>
      <dgm:spPr/>
    </dgm:pt>
    <dgm:pt modelId="{20B2C6A3-C7A7-40C5-9A99-270075463F7C}" type="pres">
      <dgm:prSet presAssocID="{941B3DC4-5AA3-4B2A-94D2-273101688911}" presName="tx2" presStyleLbl="revTx" presStyleIdx="2" presStyleCnt="3"/>
      <dgm:spPr/>
    </dgm:pt>
    <dgm:pt modelId="{23A08D7D-C6D8-4EAD-946F-3DCC51BD6B5B}" type="pres">
      <dgm:prSet presAssocID="{941B3DC4-5AA3-4B2A-94D2-273101688911}" presName="vert2" presStyleCnt="0"/>
      <dgm:spPr/>
    </dgm:pt>
    <dgm:pt modelId="{4DE96AF4-1BCC-4611-BA5B-0ECA206D1D98}" type="pres">
      <dgm:prSet presAssocID="{941B3DC4-5AA3-4B2A-94D2-273101688911}" presName="thinLine2b" presStyleLbl="callout" presStyleIdx="1" presStyleCnt="2"/>
      <dgm:spPr/>
    </dgm:pt>
    <dgm:pt modelId="{BB88192A-504E-4DA4-892F-4CDCC58A2D82}" type="pres">
      <dgm:prSet presAssocID="{941B3DC4-5AA3-4B2A-94D2-273101688911}" presName="vertSpace2b" presStyleCnt="0"/>
      <dgm:spPr/>
    </dgm:pt>
  </dgm:ptLst>
  <dgm:cxnLst>
    <dgm:cxn modelId="{762C5704-5174-43D8-BD6F-7735A79890F3}" type="presOf" srcId="{E0416FBD-2096-41AD-9272-B8024C3B71F8}" destId="{A1519287-D3E0-4304-B4A5-73319A98A11E}" srcOrd="0" destOrd="0" presId="urn:microsoft.com/office/officeart/2008/layout/LinedList"/>
    <dgm:cxn modelId="{D2F0C23E-49D3-451A-A17A-86EF6FEF8BC4}" type="presOf" srcId="{941B3DC4-5AA3-4B2A-94D2-273101688911}" destId="{20B2C6A3-C7A7-40C5-9A99-270075463F7C}" srcOrd="0" destOrd="0" presId="urn:microsoft.com/office/officeart/2008/layout/LinedList"/>
    <dgm:cxn modelId="{5E9F7F48-3C21-46C3-8691-5C64B65160A5}" srcId="{E0416FBD-2096-41AD-9272-B8024C3B71F8}" destId="{4D86876C-7FC4-4C86-B4BE-413E8274ED29}" srcOrd="0" destOrd="0" parTransId="{3AE5D4E4-2B05-46E4-9481-D601822DAE71}" sibTransId="{CBAEAB76-E72D-4058-B8F9-39D4829B9B78}"/>
    <dgm:cxn modelId="{9B8E4459-A3D3-4ACC-82CB-32937A15ECB5}" srcId="{C3813BBB-3115-45D7-B09B-ED0CD3C256DB}" destId="{E0416FBD-2096-41AD-9272-B8024C3B71F8}" srcOrd="0" destOrd="0" parTransId="{46E1AFBF-79DE-440D-92C2-B079660B6A7D}" sibTransId="{3880CAF8-2B2B-4662-B13C-00772DECB7F4}"/>
    <dgm:cxn modelId="{661A138A-E459-48DC-B413-B5B14CC95B48}" srcId="{E0416FBD-2096-41AD-9272-B8024C3B71F8}" destId="{941B3DC4-5AA3-4B2A-94D2-273101688911}" srcOrd="1" destOrd="0" parTransId="{86D3ED7E-9996-4F73-BB47-F71BDE458B00}" sibTransId="{D51C540D-1D7C-46FC-A630-98CAAD4B19C7}"/>
    <dgm:cxn modelId="{853561A2-454D-48A8-9028-BB39FB39852E}" type="presOf" srcId="{4D86876C-7FC4-4C86-B4BE-413E8274ED29}" destId="{C40E6DC8-8B30-4EAC-86D6-AB8F76E80E6E}" srcOrd="0" destOrd="0" presId="urn:microsoft.com/office/officeart/2008/layout/LinedList"/>
    <dgm:cxn modelId="{5515EEE6-5DEF-4303-8408-5486DBDAF444}" type="presOf" srcId="{C3813BBB-3115-45D7-B09B-ED0CD3C256DB}" destId="{F6EF38C1-0B19-48F0-AE2F-977FFEBADDAD}" srcOrd="0" destOrd="0" presId="urn:microsoft.com/office/officeart/2008/layout/LinedList"/>
    <dgm:cxn modelId="{1F23CA08-F7F5-432A-A29E-7E89D67816B1}" type="presParOf" srcId="{F6EF38C1-0B19-48F0-AE2F-977FFEBADDAD}" destId="{D5B5E969-D321-4B5A-BDD7-195909785DD9}" srcOrd="0" destOrd="0" presId="urn:microsoft.com/office/officeart/2008/layout/LinedList"/>
    <dgm:cxn modelId="{55325C8B-CC5B-44F8-8BE4-18F3ABCEC06C}" type="presParOf" srcId="{F6EF38C1-0B19-48F0-AE2F-977FFEBADDAD}" destId="{D8878765-B250-4F01-BAF9-98A222FFDD88}" srcOrd="1" destOrd="0" presId="urn:microsoft.com/office/officeart/2008/layout/LinedList"/>
    <dgm:cxn modelId="{37C36ADD-6CD8-4809-AD65-F8ADF0203001}" type="presParOf" srcId="{D8878765-B250-4F01-BAF9-98A222FFDD88}" destId="{A1519287-D3E0-4304-B4A5-73319A98A11E}" srcOrd="0" destOrd="0" presId="urn:microsoft.com/office/officeart/2008/layout/LinedList"/>
    <dgm:cxn modelId="{9B9440FF-ABA6-41B1-AE3E-418B95D8F8C2}" type="presParOf" srcId="{D8878765-B250-4F01-BAF9-98A222FFDD88}" destId="{CDB41B26-E630-422B-B556-FE0E96A3DC09}" srcOrd="1" destOrd="0" presId="urn:microsoft.com/office/officeart/2008/layout/LinedList"/>
    <dgm:cxn modelId="{7290C0D3-49C7-4ECF-9693-83D8A9CFB542}" type="presParOf" srcId="{CDB41B26-E630-422B-B556-FE0E96A3DC09}" destId="{9176BECD-6CD9-49CF-A7FB-EA44FEC5E675}" srcOrd="0" destOrd="0" presId="urn:microsoft.com/office/officeart/2008/layout/LinedList"/>
    <dgm:cxn modelId="{19BCE61F-3865-4DAA-8CD6-BA069028AC9E}" type="presParOf" srcId="{CDB41B26-E630-422B-B556-FE0E96A3DC09}" destId="{088F8C64-C572-4C44-8F86-B833780B4367}" srcOrd="1" destOrd="0" presId="urn:microsoft.com/office/officeart/2008/layout/LinedList"/>
    <dgm:cxn modelId="{EC0851E4-A85F-4C22-A7CC-FBECCDB758FD}" type="presParOf" srcId="{088F8C64-C572-4C44-8F86-B833780B4367}" destId="{01AC6F74-30B8-4675-A30E-A50CD4E7F413}" srcOrd="0" destOrd="0" presId="urn:microsoft.com/office/officeart/2008/layout/LinedList"/>
    <dgm:cxn modelId="{1D226429-DA2B-4CEE-8448-E9F33CB7D58A}" type="presParOf" srcId="{088F8C64-C572-4C44-8F86-B833780B4367}" destId="{C40E6DC8-8B30-4EAC-86D6-AB8F76E80E6E}" srcOrd="1" destOrd="0" presId="urn:microsoft.com/office/officeart/2008/layout/LinedList"/>
    <dgm:cxn modelId="{DC4F43A7-4144-4203-BD65-3D7BB9D5B0BA}" type="presParOf" srcId="{088F8C64-C572-4C44-8F86-B833780B4367}" destId="{B8F6287C-6BFE-48BA-9F9E-DBF434632377}" srcOrd="2" destOrd="0" presId="urn:microsoft.com/office/officeart/2008/layout/LinedList"/>
    <dgm:cxn modelId="{9FB59BFD-B62F-4284-B922-4B6513DCB4FB}" type="presParOf" srcId="{CDB41B26-E630-422B-B556-FE0E96A3DC09}" destId="{040CC580-A4FA-40B8-BFB7-1CE595D8A88B}" srcOrd="2" destOrd="0" presId="urn:microsoft.com/office/officeart/2008/layout/LinedList"/>
    <dgm:cxn modelId="{7168AFA8-AA28-4E04-8FA7-5FCE047110BE}" type="presParOf" srcId="{CDB41B26-E630-422B-B556-FE0E96A3DC09}" destId="{D3E76EF2-EA81-495E-ACAD-7BDFB803E625}" srcOrd="3" destOrd="0" presId="urn:microsoft.com/office/officeart/2008/layout/LinedList"/>
    <dgm:cxn modelId="{3767CF33-6B9F-4C63-8C31-5D62472085F4}" type="presParOf" srcId="{CDB41B26-E630-422B-B556-FE0E96A3DC09}" destId="{09724F0E-16C4-4B51-B7A6-4F82FF54F1C4}" srcOrd="4" destOrd="0" presId="urn:microsoft.com/office/officeart/2008/layout/LinedList"/>
    <dgm:cxn modelId="{EFB0EB51-A40B-435B-927B-4932E21374C1}" type="presParOf" srcId="{09724F0E-16C4-4B51-B7A6-4F82FF54F1C4}" destId="{DFE898F5-61C0-4FD7-80A9-F483A0B24251}" srcOrd="0" destOrd="0" presId="urn:microsoft.com/office/officeart/2008/layout/LinedList"/>
    <dgm:cxn modelId="{1BB4D0F7-F7E3-419D-8A7A-6AF1D743F6E3}" type="presParOf" srcId="{09724F0E-16C4-4B51-B7A6-4F82FF54F1C4}" destId="{20B2C6A3-C7A7-40C5-9A99-270075463F7C}" srcOrd="1" destOrd="0" presId="urn:microsoft.com/office/officeart/2008/layout/LinedList"/>
    <dgm:cxn modelId="{EBAD91D9-C38B-4DAF-B19A-CB7B8590C8A8}" type="presParOf" srcId="{09724F0E-16C4-4B51-B7A6-4F82FF54F1C4}" destId="{23A08D7D-C6D8-4EAD-946F-3DCC51BD6B5B}" srcOrd="2" destOrd="0" presId="urn:microsoft.com/office/officeart/2008/layout/LinedList"/>
    <dgm:cxn modelId="{D5313BBC-E696-48C2-8F7A-7F61F97E283D}" type="presParOf" srcId="{CDB41B26-E630-422B-B556-FE0E96A3DC09}" destId="{4DE96AF4-1BCC-4611-BA5B-0ECA206D1D98}" srcOrd="5" destOrd="0" presId="urn:microsoft.com/office/officeart/2008/layout/LinedList"/>
    <dgm:cxn modelId="{0202D718-A427-4219-B1F6-3C0A075DC486}" type="presParOf" srcId="{CDB41B26-E630-422B-B556-FE0E96A3DC09}" destId="{BB88192A-504E-4DA4-892F-4CDCC58A2D82}" srcOrd="6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6B2D6DFC-5D23-4BEF-B939-CFB8D958A311}" type="doc">
      <dgm:prSet loTypeId="urn:microsoft.com/office/officeart/2008/layout/Lin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CR"/>
        </a:p>
      </dgm:t>
    </dgm:pt>
    <dgm:pt modelId="{D9F4EE42-9D65-457C-9280-B0852E253BD5}">
      <dgm:prSet phldrT="[Texto]" custT="1"/>
      <dgm:spPr/>
      <dgm:t>
        <a:bodyPr/>
        <a:lstStyle/>
        <a:p>
          <a:r>
            <a:rPr lang="es-ES" sz="3200" dirty="0"/>
            <a:t>4. Suministra información para localizar los documentos</a:t>
          </a:r>
          <a:endParaRPr lang="es-CR" sz="3200" dirty="0"/>
        </a:p>
      </dgm:t>
    </dgm:pt>
    <dgm:pt modelId="{DFCDCFDD-46B8-492E-9867-925A5DB39368}" type="parTrans" cxnId="{D044F4DB-D1FC-477E-B305-80CB6BDBF1DE}">
      <dgm:prSet/>
      <dgm:spPr/>
      <dgm:t>
        <a:bodyPr/>
        <a:lstStyle/>
        <a:p>
          <a:endParaRPr lang="es-CR"/>
        </a:p>
      </dgm:t>
    </dgm:pt>
    <dgm:pt modelId="{981CD0DF-944B-4DD8-998D-B9B6E95D27E4}" type="sibTrans" cxnId="{D044F4DB-D1FC-477E-B305-80CB6BDBF1DE}">
      <dgm:prSet/>
      <dgm:spPr/>
      <dgm:t>
        <a:bodyPr/>
        <a:lstStyle/>
        <a:p>
          <a:endParaRPr lang="es-CR"/>
        </a:p>
      </dgm:t>
    </dgm:pt>
    <dgm:pt modelId="{B5A10899-0F31-4ADE-B1C4-7341664F2437}">
      <dgm:prSet phldrT="[Texto]"/>
      <dgm:spPr/>
      <dgm:t>
        <a:bodyPr/>
        <a:lstStyle/>
        <a:p>
          <a:pPr algn="just"/>
          <a:r>
            <a:rPr lang="es-ES" dirty="0"/>
            <a:t>Consignan datos en los diferentes niveles de descripción que </a:t>
          </a:r>
          <a:r>
            <a:rPr lang="es-ES"/>
            <a:t>permiten ubicar de manera física como contextualmente un fondo, un subfondo o una serie </a:t>
          </a:r>
          <a:endParaRPr lang="es-CR" dirty="0"/>
        </a:p>
      </dgm:t>
    </dgm:pt>
    <dgm:pt modelId="{52AF9EC6-9AB7-4D5A-A7BE-1E44560A60D7}" type="parTrans" cxnId="{A7D34B4C-D9D1-48E9-843E-F8CE1AC6896D}">
      <dgm:prSet/>
      <dgm:spPr/>
      <dgm:t>
        <a:bodyPr/>
        <a:lstStyle/>
        <a:p>
          <a:endParaRPr lang="es-CR"/>
        </a:p>
      </dgm:t>
    </dgm:pt>
    <dgm:pt modelId="{236C54A2-7270-4428-8884-DE026821A9F1}" type="sibTrans" cxnId="{A7D34B4C-D9D1-48E9-843E-F8CE1AC6896D}">
      <dgm:prSet/>
      <dgm:spPr/>
      <dgm:t>
        <a:bodyPr/>
        <a:lstStyle/>
        <a:p>
          <a:endParaRPr lang="es-CR"/>
        </a:p>
      </dgm:t>
    </dgm:pt>
    <dgm:pt modelId="{2A2A5252-5299-44D0-B316-1487CB43CF4F}" type="pres">
      <dgm:prSet presAssocID="{6B2D6DFC-5D23-4BEF-B939-CFB8D958A311}" presName="vert0" presStyleCnt="0">
        <dgm:presLayoutVars>
          <dgm:dir/>
          <dgm:animOne val="branch"/>
          <dgm:animLvl val="lvl"/>
        </dgm:presLayoutVars>
      </dgm:prSet>
      <dgm:spPr/>
    </dgm:pt>
    <dgm:pt modelId="{52F3388B-3E29-42C5-AA84-5974D90E60D4}" type="pres">
      <dgm:prSet presAssocID="{D9F4EE42-9D65-457C-9280-B0852E253BD5}" presName="thickLine" presStyleLbl="alignNode1" presStyleIdx="0" presStyleCnt="1"/>
      <dgm:spPr/>
    </dgm:pt>
    <dgm:pt modelId="{5D3A1B4B-A5D9-49E3-865F-FF3E64E285E0}" type="pres">
      <dgm:prSet presAssocID="{D9F4EE42-9D65-457C-9280-B0852E253BD5}" presName="horz1" presStyleCnt="0"/>
      <dgm:spPr/>
    </dgm:pt>
    <dgm:pt modelId="{3951A0D5-6B81-4450-BA13-DADFBD361CA8}" type="pres">
      <dgm:prSet presAssocID="{D9F4EE42-9D65-457C-9280-B0852E253BD5}" presName="tx1" presStyleLbl="revTx" presStyleIdx="0" presStyleCnt="2" custScaleX="296296"/>
      <dgm:spPr/>
    </dgm:pt>
    <dgm:pt modelId="{210BA10C-43E1-4B0A-9419-42FC546D4489}" type="pres">
      <dgm:prSet presAssocID="{D9F4EE42-9D65-457C-9280-B0852E253BD5}" presName="vert1" presStyleCnt="0"/>
      <dgm:spPr/>
    </dgm:pt>
    <dgm:pt modelId="{A7702E4B-C1B1-4B39-A589-D3990CE3F3CC}" type="pres">
      <dgm:prSet presAssocID="{B5A10899-0F31-4ADE-B1C4-7341664F2437}" presName="vertSpace2a" presStyleCnt="0"/>
      <dgm:spPr/>
    </dgm:pt>
    <dgm:pt modelId="{67740BE4-1036-4746-991B-9768BFDD4491}" type="pres">
      <dgm:prSet presAssocID="{B5A10899-0F31-4ADE-B1C4-7341664F2437}" presName="horz2" presStyleCnt="0"/>
      <dgm:spPr/>
    </dgm:pt>
    <dgm:pt modelId="{E133DFC8-B154-4E7F-8BD4-5D0631164F89}" type="pres">
      <dgm:prSet presAssocID="{B5A10899-0F31-4ADE-B1C4-7341664F2437}" presName="horzSpace2" presStyleCnt="0"/>
      <dgm:spPr/>
    </dgm:pt>
    <dgm:pt modelId="{780D0EBB-00E8-40AB-84F6-83DCD09A49FB}" type="pres">
      <dgm:prSet presAssocID="{B5A10899-0F31-4ADE-B1C4-7341664F2437}" presName="tx2" presStyleLbl="revTx" presStyleIdx="1" presStyleCnt="2"/>
      <dgm:spPr/>
    </dgm:pt>
    <dgm:pt modelId="{3E101CFA-2A62-44A0-B33E-D264814B7C10}" type="pres">
      <dgm:prSet presAssocID="{B5A10899-0F31-4ADE-B1C4-7341664F2437}" presName="vert2" presStyleCnt="0"/>
      <dgm:spPr/>
    </dgm:pt>
    <dgm:pt modelId="{98A1B162-8836-415D-80BA-0ADEF6D6BF53}" type="pres">
      <dgm:prSet presAssocID="{B5A10899-0F31-4ADE-B1C4-7341664F2437}" presName="thinLine2b" presStyleLbl="callout" presStyleIdx="0" presStyleCnt="1"/>
      <dgm:spPr/>
    </dgm:pt>
    <dgm:pt modelId="{0FD47128-B251-4AF8-9E3D-F2596671BA21}" type="pres">
      <dgm:prSet presAssocID="{B5A10899-0F31-4ADE-B1C4-7341664F2437}" presName="vertSpace2b" presStyleCnt="0"/>
      <dgm:spPr/>
    </dgm:pt>
  </dgm:ptLst>
  <dgm:cxnLst>
    <dgm:cxn modelId="{0D74495D-B915-4BEE-B849-3D7AD193BB27}" type="presOf" srcId="{B5A10899-0F31-4ADE-B1C4-7341664F2437}" destId="{780D0EBB-00E8-40AB-84F6-83DCD09A49FB}" srcOrd="0" destOrd="0" presId="urn:microsoft.com/office/officeart/2008/layout/LinedList"/>
    <dgm:cxn modelId="{A7D34B4C-D9D1-48E9-843E-F8CE1AC6896D}" srcId="{D9F4EE42-9D65-457C-9280-B0852E253BD5}" destId="{B5A10899-0F31-4ADE-B1C4-7341664F2437}" srcOrd="0" destOrd="0" parTransId="{52AF9EC6-9AB7-4D5A-A7BE-1E44560A60D7}" sibTransId="{236C54A2-7270-4428-8884-DE026821A9F1}"/>
    <dgm:cxn modelId="{DD0F1F98-4492-4EFC-86D6-10D54421F010}" type="presOf" srcId="{D9F4EE42-9D65-457C-9280-B0852E253BD5}" destId="{3951A0D5-6B81-4450-BA13-DADFBD361CA8}" srcOrd="0" destOrd="0" presId="urn:microsoft.com/office/officeart/2008/layout/LinedList"/>
    <dgm:cxn modelId="{2B8D55A3-F13B-48ED-B4A9-F4DD659F2BD4}" type="presOf" srcId="{6B2D6DFC-5D23-4BEF-B939-CFB8D958A311}" destId="{2A2A5252-5299-44D0-B316-1487CB43CF4F}" srcOrd="0" destOrd="0" presId="urn:microsoft.com/office/officeart/2008/layout/LinedList"/>
    <dgm:cxn modelId="{D044F4DB-D1FC-477E-B305-80CB6BDBF1DE}" srcId="{6B2D6DFC-5D23-4BEF-B939-CFB8D958A311}" destId="{D9F4EE42-9D65-457C-9280-B0852E253BD5}" srcOrd="0" destOrd="0" parTransId="{DFCDCFDD-46B8-492E-9867-925A5DB39368}" sibTransId="{981CD0DF-944B-4DD8-998D-B9B6E95D27E4}"/>
    <dgm:cxn modelId="{FC1B5C02-1416-4ECE-8D75-1A8AC82F8C89}" type="presParOf" srcId="{2A2A5252-5299-44D0-B316-1487CB43CF4F}" destId="{52F3388B-3E29-42C5-AA84-5974D90E60D4}" srcOrd="0" destOrd="0" presId="urn:microsoft.com/office/officeart/2008/layout/LinedList"/>
    <dgm:cxn modelId="{22161FF9-6BAB-4000-8BDB-7D765BDD1EF0}" type="presParOf" srcId="{2A2A5252-5299-44D0-B316-1487CB43CF4F}" destId="{5D3A1B4B-A5D9-49E3-865F-FF3E64E285E0}" srcOrd="1" destOrd="0" presId="urn:microsoft.com/office/officeart/2008/layout/LinedList"/>
    <dgm:cxn modelId="{4E87CDA1-AC42-4C5A-B312-A208A8735B49}" type="presParOf" srcId="{5D3A1B4B-A5D9-49E3-865F-FF3E64E285E0}" destId="{3951A0D5-6B81-4450-BA13-DADFBD361CA8}" srcOrd="0" destOrd="0" presId="urn:microsoft.com/office/officeart/2008/layout/LinedList"/>
    <dgm:cxn modelId="{0EBBF835-5738-4F53-B461-D6E77EB6ED55}" type="presParOf" srcId="{5D3A1B4B-A5D9-49E3-865F-FF3E64E285E0}" destId="{210BA10C-43E1-4B0A-9419-42FC546D4489}" srcOrd="1" destOrd="0" presId="urn:microsoft.com/office/officeart/2008/layout/LinedList"/>
    <dgm:cxn modelId="{7C728DF5-B5E9-4708-A17D-048FC28006FB}" type="presParOf" srcId="{210BA10C-43E1-4B0A-9419-42FC546D4489}" destId="{A7702E4B-C1B1-4B39-A589-D3990CE3F3CC}" srcOrd="0" destOrd="0" presId="urn:microsoft.com/office/officeart/2008/layout/LinedList"/>
    <dgm:cxn modelId="{564ADFC1-79B6-4403-8D91-A2E99AFA5877}" type="presParOf" srcId="{210BA10C-43E1-4B0A-9419-42FC546D4489}" destId="{67740BE4-1036-4746-991B-9768BFDD4491}" srcOrd="1" destOrd="0" presId="urn:microsoft.com/office/officeart/2008/layout/LinedList"/>
    <dgm:cxn modelId="{173804D0-577F-4B90-BB9E-B300FC5C909E}" type="presParOf" srcId="{67740BE4-1036-4746-991B-9768BFDD4491}" destId="{E133DFC8-B154-4E7F-8BD4-5D0631164F89}" srcOrd="0" destOrd="0" presId="urn:microsoft.com/office/officeart/2008/layout/LinedList"/>
    <dgm:cxn modelId="{FD1AF75F-5AFD-4062-A796-DB5842406D25}" type="presParOf" srcId="{67740BE4-1036-4746-991B-9768BFDD4491}" destId="{780D0EBB-00E8-40AB-84F6-83DCD09A49FB}" srcOrd="1" destOrd="0" presId="urn:microsoft.com/office/officeart/2008/layout/LinedList"/>
    <dgm:cxn modelId="{B665B049-6DE9-4100-BC24-9A6777489BC3}" type="presParOf" srcId="{67740BE4-1036-4746-991B-9768BFDD4491}" destId="{3E101CFA-2A62-44A0-B33E-D264814B7C10}" srcOrd="2" destOrd="0" presId="urn:microsoft.com/office/officeart/2008/layout/LinedList"/>
    <dgm:cxn modelId="{6E4DA2B6-B1BF-4B21-B68D-024812974DE5}" type="presParOf" srcId="{210BA10C-43E1-4B0A-9419-42FC546D4489}" destId="{98A1B162-8836-415D-80BA-0ADEF6D6BF53}" srcOrd="2" destOrd="0" presId="urn:microsoft.com/office/officeart/2008/layout/LinedList"/>
    <dgm:cxn modelId="{753DEF73-6CFC-42D2-8F4E-8070A68583F6}" type="presParOf" srcId="{210BA10C-43E1-4B0A-9419-42FC546D4489}" destId="{0FD47128-B251-4AF8-9E3D-F2596671BA21}" srcOrd="3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856DA3B-509F-40B2-B07C-63B228F93F86}">
      <dsp:nvSpPr>
        <dsp:cNvPr id="0" name=""/>
        <dsp:cNvSpPr/>
      </dsp:nvSpPr>
      <dsp:spPr>
        <a:xfrm>
          <a:off x="0" y="258498"/>
          <a:ext cx="6848475" cy="92613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>
          <a:schemeClr val="dk1"/>
        </a:fontRef>
      </dsp:style>
      <dsp:txBody>
        <a:bodyPr spcFirstLastPara="0" vert="horz" wrap="square" lIns="284480" tIns="284480" rIns="284480" bIns="284480" numCol="1" spcCol="1270" anchor="ctr" anchorCtr="0">
          <a:noAutofit/>
        </a:bodyPr>
        <a:lstStyle/>
        <a:p>
          <a:pPr marL="0" lvl="0" indent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4000" kern="1200" dirty="0"/>
            <a:t>Archivos de gestión</a:t>
          </a:r>
        </a:p>
      </dsp:txBody>
      <dsp:txXfrm>
        <a:off x="0" y="258498"/>
        <a:ext cx="6848475" cy="500110"/>
      </dsp:txXfrm>
    </dsp:sp>
    <dsp:sp modelId="{11C6F1DA-44EE-4593-8300-384F6FC7615F}">
      <dsp:nvSpPr>
        <dsp:cNvPr id="0" name=""/>
        <dsp:cNvSpPr/>
      </dsp:nvSpPr>
      <dsp:spPr>
        <a:xfrm>
          <a:off x="941" y="1145064"/>
          <a:ext cx="2257187" cy="3253680"/>
        </a:xfrm>
        <a:prstGeom prst="rect">
          <a:avLst/>
        </a:prstGeom>
        <a:solidFill>
          <a:schemeClr val="lt1"/>
        </a:solidFill>
        <a:ln w="25400" cap="flat" cmpd="sng" algn="ctr">
          <a:solidFill>
            <a:schemeClr val="accent4"/>
          </a:solidFill>
          <a:prstDash val="solid"/>
        </a:ln>
        <a:effectLst/>
      </dsp:spPr>
      <dsp:style>
        <a:lnRef idx="2">
          <a:schemeClr val="accent4"/>
        </a:lnRef>
        <a:fillRef idx="1">
          <a:schemeClr val="lt1"/>
        </a:fillRef>
        <a:effectRef idx="0">
          <a:schemeClr val="accent4"/>
        </a:effectRef>
        <a:fontRef idx="minor">
          <a:schemeClr val="dk1"/>
        </a:fontRef>
      </dsp:style>
      <dsp:txBody>
        <a:bodyPr spcFirstLastPara="0" vert="horz" wrap="square" lIns="142240" tIns="25400" rIns="142240" bIns="25400" numCol="1" spcCol="1270" anchor="t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000" b="1" kern="1200" dirty="0"/>
            <a:t>Definición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ES" sz="1800" kern="1200" dirty="0"/>
            <a:t>Archivos de departamentos y secciones (oficinas administrativas)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ES" sz="1800" kern="1200" dirty="0"/>
            <a:t>Documentos en gestión </a:t>
          </a:r>
        </a:p>
      </dsp:txBody>
      <dsp:txXfrm>
        <a:off x="941" y="1145064"/>
        <a:ext cx="2257187" cy="3253680"/>
      </dsp:txXfrm>
    </dsp:sp>
    <dsp:sp modelId="{E23DBE81-CA57-4F9C-A243-877E2703064F}">
      <dsp:nvSpPr>
        <dsp:cNvPr id="0" name=""/>
        <dsp:cNvSpPr/>
      </dsp:nvSpPr>
      <dsp:spPr>
        <a:xfrm>
          <a:off x="2258129" y="1145064"/>
          <a:ext cx="2257187" cy="3253680"/>
        </a:xfrm>
        <a:prstGeom prst="rect">
          <a:avLst/>
        </a:prstGeom>
        <a:solidFill>
          <a:schemeClr val="lt1"/>
        </a:solidFill>
        <a:ln w="25400" cap="flat" cmpd="sng" algn="ctr">
          <a:solidFill>
            <a:schemeClr val="accent2">
              <a:lumMod val="40000"/>
              <a:lumOff val="60000"/>
            </a:schemeClr>
          </a:solidFill>
          <a:prstDash val="solid"/>
        </a:ln>
        <a:effectLst/>
      </dsp:spPr>
      <dsp:style>
        <a:lnRef idx="2">
          <a:schemeClr val="accent2"/>
        </a:lnRef>
        <a:fillRef idx="1">
          <a:schemeClr val="lt1"/>
        </a:fillRef>
        <a:effectRef idx="0">
          <a:schemeClr val="accent2"/>
        </a:effectRef>
        <a:fontRef idx="minor">
          <a:schemeClr val="dk1"/>
        </a:fontRef>
      </dsp:style>
      <dsp:txBody>
        <a:bodyPr spcFirstLastPara="0" vert="horz" wrap="square" lIns="142240" tIns="25400" rIns="142240" bIns="25400" numCol="1" spcCol="1270" anchor="t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000" b="1" kern="1200" dirty="0"/>
            <a:t>Funciones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ES" sz="1800" kern="1200" dirty="0"/>
            <a:t>Reunir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ES" sz="1800" kern="1200" dirty="0"/>
            <a:t>Conservar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ES" sz="1800" kern="1200" dirty="0"/>
            <a:t>Clasificar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ES" sz="1800" kern="1200" dirty="0"/>
            <a:t>Describir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ES" sz="1800" kern="1200" dirty="0"/>
            <a:t>Seleccionar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ES" sz="1800" kern="1200" dirty="0"/>
            <a:t>Administrar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ES" sz="1800" kern="1200" dirty="0"/>
            <a:t>Facilitar</a:t>
          </a:r>
        </a:p>
      </dsp:txBody>
      <dsp:txXfrm>
        <a:off x="2258129" y="1145064"/>
        <a:ext cx="2257187" cy="3253680"/>
      </dsp:txXfrm>
    </dsp:sp>
    <dsp:sp modelId="{067BC796-76A5-4DD7-9729-A1FFE529EB14}">
      <dsp:nvSpPr>
        <dsp:cNvPr id="0" name=""/>
        <dsp:cNvSpPr/>
      </dsp:nvSpPr>
      <dsp:spPr>
        <a:xfrm>
          <a:off x="4516258" y="1548577"/>
          <a:ext cx="2332216" cy="214926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>
          <a:schemeClr val="dk1"/>
        </a:fontRef>
      </dsp:style>
      <dsp:txBody>
        <a:bodyPr spcFirstLastPara="0" vert="horz" wrap="square" lIns="142240" tIns="25400" rIns="14224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000" b="1" kern="1200" dirty="0"/>
            <a:t>Importancia</a:t>
          </a:r>
        </a:p>
        <a:p>
          <a:pPr marL="0" lvl="0" indent="0" algn="just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800" b="0" kern="1200" dirty="0"/>
            <a:t>Aseguran el ejercicio del derecho de todos los ciudadanos al  acceso a la información pública, así como en aras de la eficiencia y la eficacia de las instituciones.</a:t>
          </a:r>
        </a:p>
      </dsp:txBody>
      <dsp:txXfrm>
        <a:off x="4516258" y="1548577"/>
        <a:ext cx="2332216" cy="2149262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473A7CA-9A5C-4BA1-98DF-9927C6423CE7}">
      <dsp:nvSpPr>
        <dsp:cNvPr id="0" name=""/>
        <dsp:cNvSpPr/>
      </dsp:nvSpPr>
      <dsp:spPr>
        <a:xfrm>
          <a:off x="0" y="0"/>
          <a:ext cx="6649155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0AE8711-3AB9-480A-A0DE-A19B3C7FF45D}">
      <dsp:nvSpPr>
        <dsp:cNvPr id="0" name=""/>
        <dsp:cNvSpPr/>
      </dsp:nvSpPr>
      <dsp:spPr>
        <a:xfrm>
          <a:off x="0" y="0"/>
          <a:ext cx="2713303" cy="393065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1920" tIns="121920" rIns="121920" bIns="121920" numCol="1" spcCol="1270" anchor="t" anchorCtr="0">
          <a:noAutofit/>
        </a:bodyPr>
        <a:lstStyle/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3200" kern="1200" dirty="0"/>
            <a:t>5. Dirigida a tres grupos</a:t>
          </a:r>
          <a:endParaRPr lang="es-CR" sz="3200" kern="1200" dirty="0"/>
        </a:p>
      </dsp:txBody>
      <dsp:txXfrm>
        <a:off x="0" y="0"/>
        <a:ext cx="2713303" cy="3930650"/>
      </dsp:txXfrm>
    </dsp:sp>
    <dsp:sp modelId="{83082D62-D4EA-413B-B964-8B5F802B91CB}">
      <dsp:nvSpPr>
        <dsp:cNvPr id="0" name=""/>
        <dsp:cNvSpPr/>
      </dsp:nvSpPr>
      <dsp:spPr>
        <a:xfrm>
          <a:off x="2787035" y="61416"/>
          <a:ext cx="3858620" cy="122832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9540" tIns="129540" rIns="129540" bIns="129540" numCol="1" spcCol="1270" anchor="t" anchorCtr="0">
          <a:noAutofit/>
        </a:bodyPr>
        <a:lstStyle/>
        <a:p>
          <a:pPr marL="0" lvl="0" indent="0" algn="l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3400" kern="1200" dirty="0"/>
            <a:t>Productores de los documentos</a:t>
          </a:r>
          <a:endParaRPr lang="es-CR" sz="3400" kern="1200" dirty="0"/>
        </a:p>
      </dsp:txBody>
      <dsp:txXfrm>
        <a:off x="2787035" y="61416"/>
        <a:ext cx="3858620" cy="1228328"/>
      </dsp:txXfrm>
    </dsp:sp>
    <dsp:sp modelId="{1E412479-611E-49BD-B080-8719FA0CDCCE}">
      <dsp:nvSpPr>
        <dsp:cNvPr id="0" name=""/>
        <dsp:cNvSpPr/>
      </dsp:nvSpPr>
      <dsp:spPr>
        <a:xfrm>
          <a:off x="2713303" y="1289744"/>
          <a:ext cx="3932352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3893686-68B8-41DD-A8E7-73687DB3F983}">
      <dsp:nvSpPr>
        <dsp:cNvPr id="0" name=""/>
        <dsp:cNvSpPr/>
      </dsp:nvSpPr>
      <dsp:spPr>
        <a:xfrm>
          <a:off x="2787035" y="1351160"/>
          <a:ext cx="3858620" cy="122832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9540" tIns="129540" rIns="129540" bIns="129540" numCol="1" spcCol="1270" anchor="t" anchorCtr="0">
          <a:noAutofit/>
        </a:bodyPr>
        <a:lstStyle/>
        <a:p>
          <a:pPr marL="0" lvl="0" indent="0" algn="l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3400" kern="1200" dirty="0"/>
            <a:t>Ciudadanos</a:t>
          </a:r>
          <a:endParaRPr lang="es-CR" sz="3400" kern="1200" dirty="0"/>
        </a:p>
      </dsp:txBody>
      <dsp:txXfrm>
        <a:off x="2787035" y="1351160"/>
        <a:ext cx="3858620" cy="1228328"/>
      </dsp:txXfrm>
    </dsp:sp>
    <dsp:sp modelId="{5A69D543-EE1B-4F62-8C62-E73BEFA2ADE7}">
      <dsp:nvSpPr>
        <dsp:cNvPr id="0" name=""/>
        <dsp:cNvSpPr/>
      </dsp:nvSpPr>
      <dsp:spPr>
        <a:xfrm>
          <a:off x="2713303" y="2579489"/>
          <a:ext cx="3932352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788AE1F-6918-45D1-BD7A-32939AD41E32}">
      <dsp:nvSpPr>
        <dsp:cNvPr id="0" name=""/>
        <dsp:cNvSpPr/>
      </dsp:nvSpPr>
      <dsp:spPr>
        <a:xfrm>
          <a:off x="2787035" y="2640905"/>
          <a:ext cx="3858620" cy="122832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9540" tIns="129540" rIns="129540" bIns="129540" numCol="1" spcCol="1270" anchor="t" anchorCtr="0">
          <a:noAutofit/>
        </a:bodyPr>
        <a:lstStyle/>
        <a:p>
          <a:pPr marL="0" lvl="0" indent="0" algn="l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3400" kern="1200" dirty="0"/>
            <a:t>Investigadores</a:t>
          </a:r>
          <a:endParaRPr lang="es-CR" sz="3400" kern="1200" dirty="0"/>
        </a:p>
      </dsp:txBody>
      <dsp:txXfrm>
        <a:off x="2787035" y="2640905"/>
        <a:ext cx="3858620" cy="1228328"/>
      </dsp:txXfrm>
    </dsp:sp>
    <dsp:sp modelId="{C2C1AB57-85B3-4C64-A9C1-1781C1C72B94}">
      <dsp:nvSpPr>
        <dsp:cNvPr id="0" name=""/>
        <dsp:cNvSpPr/>
      </dsp:nvSpPr>
      <dsp:spPr>
        <a:xfrm>
          <a:off x="2713303" y="3869233"/>
          <a:ext cx="3932352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63B3564-5DE9-4FF3-B207-8EDB40BBCFC9}">
      <dsp:nvSpPr>
        <dsp:cNvPr id="0" name=""/>
        <dsp:cNvSpPr/>
      </dsp:nvSpPr>
      <dsp:spPr>
        <a:xfrm>
          <a:off x="3033934" y="2473166"/>
          <a:ext cx="2244280" cy="2244280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685" tIns="19685" rIns="19685" bIns="19685" numCol="1" spcCol="1270" anchor="ctr" anchorCtr="0">
          <a:noAutofit/>
        </a:bodyPr>
        <a:lstStyle/>
        <a:p>
          <a:pPr marL="0" lvl="0" indent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3100" kern="1200" dirty="0"/>
            <a:t>Archivos Centrales</a:t>
          </a:r>
        </a:p>
      </dsp:txBody>
      <dsp:txXfrm>
        <a:off x="3362601" y="2801833"/>
        <a:ext cx="1586946" cy="1586946"/>
      </dsp:txXfrm>
    </dsp:sp>
    <dsp:sp modelId="{475C618B-131A-4333-AD40-30BAC1D0BE84}">
      <dsp:nvSpPr>
        <dsp:cNvPr id="0" name=""/>
        <dsp:cNvSpPr/>
      </dsp:nvSpPr>
      <dsp:spPr>
        <a:xfrm rot="11700000">
          <a:off x="1203193" y="2725228"/>
          <a:ext cx="1798510" cy="639619"/>
        </a:xfrm>
        <a:prstGeom prst="leftArrow">
          <a:avLst>
            <a:gd name="adj1" fmla="val 60000"/>
            <a:gd name="adj2" fmla="val 50000"/>
          </a:avLst>
        </a:prstGeom>
        <a:solidFill>
          <a:schemeClr val="lt1"/>
        </a:solidFill>
        <a:ln w="25400" cap="flat" cmpd="sng" algn="ctr">
          <a:solidFill>
            <a:schemeClr val="accent6"/>
          </a:solidFill>
          <a:prstDash val="solid"/>
        </a:ln>
        <a:effectLst/>
      </dsp:spPr>
      <dsp:style>
        <a:lnRef idx="2">
          <a:schemeClr val="accent6"/>
        </a:lnRef>
        <a:fillRef idx="1">
          <a:schemeClr val="lt1"/>
        </a:fillRef>
        <a:effectRef idx="0">
          <a:schemeClr val="accent6"/>
        </a:effectRef>
        <a:fontRef idx="minor">
          <a:schemeClr val="dk1"/>
        </a:fontRef>
      </dsp:style>
    </dsp:sp>
    <dsp:sp modelId="{DD178139-2695-4E96-B014-28CB8DF68623}">
      <dsp:nvSpPr>
        <dsp:cNvPr id="0" name=""/>
        <dsp:cNvSpPr/>
      </dsp:nvSpPr>
      <dsp:spPr>
        <a:xfrm>
          <a:off x="167801" y="1959467"/>
          <a:ext cx="2132066" cy="1705653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800" kern="1200" dirty="0"/>
            <a:t>Todas las instituciones deben contar con uno, dependiendo de la máxima autoridad administrativa</a:t>
          </a:r>
        </a:p>
      </dsp:txBody>
      <dsp:txXfrm>
        <a:off x="217758" y="2009424"/>
        <a:ext cx="2032152" cy="1605739"/>
      </dsp:txXfrm>
    </dsp:sp>
    <dsp:sp modelId="{F6C06B40-07BE-40A5-BF31-89952630969C}">
      <dsp:nvSpPr>
        <dsp:cNvPr id="0" name=""/>
        <dsp:cNvSpPr/>
      </dsp:nvSpPr>
      <dsp:spPr>
        <a:xfrm rot="14700000">
          <a:off x="2358303" y="1348622"/>
          <a:ext cx="1798510" cy="639619"/>
        </a:xfrm>
        <a:prstGeom prst="leftArrow">
          <a:avLst>
            <a:gd name="adj1" fmla="val 60000"/>
            <a:gd name="adj2" fmla="val 50000"/>
          </a:avLst>
        </a:prstGeom>
        <a:solidFill>
          <a:schemeClr val="lt1"/>
        </a:solidFill>
        <a:ln w="25400" cap="flat" cmpd="sng" algn="ctr">
          <a:solidFill>
            <a:schemeClr val="accent6"/>
          </a:solidFill>
          <a:prstDash val="solid"/>
        </a:ln>
        <a:effectLst/>
      </dsp:spPr>
      <dsp:style>
        <a:lnRef idx="2">
          <a:schemeClr val="accent6"/>
        </a:lnRef>
        <a:fillRef idx="1">
          <a:schemeClr val="lt1"/>
        </a:fillRef>
        <a:effectRef idx="0">
          <a:schemeClr val="accent6"/>
        </a:effectRef>
        <a:fontRef idx="minor">
          <a:schemeClr val="dk1"/>
        </a:fontRef>
      </dsp:style>
    </dsp:sp>
    <dsp:sp modelId="{9F3CD1E6-928E-42EB-8057-EB7A34EBE660}">
      <dsp:nvSpPr>
        <dsp:cNvPr id="0" name=""/>
        <dsp:cNvSpPr/>
      </dsp:nvSpPr>
      <dsp:spPr>
        <a:xfrm>
          <a:off x="1811483" y="603"/>
          <a:ext cx="2132066" cy="1705653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800" kern="1200" dirty="0"/>
            <a:t>Proporcionan directrices sobre la gestión de los documentos en la institución</a:t>
          </a:r>
        </a:p>
      </dsp:txBody>
      <dsp:txXfrm>
        <a:off x="1861440" y="50560"/>
        <a:ext cx="2032152" cy="1605739"/>
      </dsp:txXfrm>
    </dsp:sp>
    <dsp:sp modelId="{863ACCF4-4322-490E-ABA8-19599C9AF6CE}">
      <dsp:nvSpPr>
        <dsp:cNvPr id="0" name=""/>
        <dsp:cNvSpPr/>
      </dsp:nvSpPr>
      <dsp:spPr>
        <a:xfrm rot="17700000">
          <a:off x="4155336" y="1348622"/>
          <a:ext cx="1798510" cy="639619"/>
        </a:xfrm>
        <a:prstGeom prst="leftArrow">
          <a:avLst>
            <a:gd name="adj1" fmla="val 60000"/>
            <a:gd name="adj2" fmla="val 50000"/>
          </a:avLst>
        </a:prstGeom>
        <a:solidFill>
          <a:schemeClr val="lt1"/>
        </a:solidFill>
        <a:ln w="25400" cap="flat" cmpd="sng" algn="ctr">
          <a:solidFill>
            <a:schemeClr val="accent6"/>
          </a:solidFill>
          <a:prstDash val="solid"/>
        </a:ln>
        <a:effectLst/>
      </dsp:spPr>
      <dsp:style>
        <a:lnRef idx="2">
          <a:schemeClr val="accent6"/>
        </a:lnRef>
        <a:fillRef idx="1">
          <a:schemeClr val="lt1"/>
        </a:fillRef>
        <a:effectRef idx="0">
          <a:schemeClr val="accent6"/>
        </a:effectRef>
        <a:fontRef idx="minor">
          <a:schemeClr val="dk1"/>
        </a:fontRef>
      </dsp:style>
    </dsp:sp>
    <dsp:sp modelId="{998137DC-3FA3-4F92-AA92-47984B5A1794}">
      <dsp:nvSpPr>
        <dsp:cNvPr id="0" name=""/>
        <dsp:cNvSpPr/>
      </dsp:nvSpPr>
      <dsp:spPr>
        <a:xfrm>
          <a:off x="4368599" y="603"/>
          <a:ext cx="2132066" cy="1705653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800" kern="1200" dirty="0"/>
            <a:t>Almacenan documentos transferidos por los archivos de gestión</a:t>
          </a:r>
        </a:p>
      </dsp:txBody>
      <dsp:txXfrm>
        <a:off x="4418556" y="50560"/>
        <a:ext cx="2032152" cy="1605739"/>
      </dsp:txXfrm>
    </dsp:sp>
    <dsp:sp modelId="{02534556-6BE2-4725-8E24-394DB72707B7}">
      <dsp:nvSpPr>
        <dsp:cNvPr id="0" name=""/>
        <dsp:cNvSpPr/>
      </dsp:nvSpPr>
      <dsp:spPr>
        <a:xfrm rot="20700000">
          <a:off x="5310446" y="2725228"/>
          <a:ext cx="1798510" cy="639619"/>
        </a:xfrm>
        <a:prstGeom prst="leftArrow">
          <a:avLst>
            <a:gd name="adj1" fmla="val 60000"/>
            <a:gd name="adj2" fmla="val 50000"/>
          </a:avLst>
        </a:prstGeom>
        <a:solidFill>
          <a:schemeClr val="lt1"/>
        </a:solidFill>
        <a:ln w="25400" cap="flat" cmpd="sng" algn="ctr">
          <a:solidFill>
            <a:schemeClr val="accent6"/>
          </a:solidFill>
          <a:prstDash val="solid"/>
        </a:ln>
        <a:effectLst/>
      </dsp:spPr>
      <dsp:style>
        <a:lnRef idx="2">
          <a:schemeClr val="accent6"/>
        </a:lnRef>
        <a:fillRef idx="1">
          <a:schemeClr val="lt1"/>
        </a:fillRef>
        <a:effectRef idx="0">
          <a:schemeClr val="accent6"/>
        </a:effectRef>
        <a:fontRef idx="minor">
          <a:schemeClr val="dk1"/>
        </a:fontRef>
      </dsp:style>
    </dsp:sp>
    <dsp:sp modelId="{8B4410D9-237B-485A-BCF5-E808CC4C856A}">
      <dsp:nvSpPr>
        <dsp:cNvPr id="0" name=""/>
        <dsp:cNvSpPr/>
      </dsp:nvSpPr>
      <dsp:spPr>
        <a:xfrm>
          <a:off x="6012281" y="1959467"/>
          <a:ext cx="2132066" cy="1705653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800" kern="1200" dirty="0"/>
            <a:t>Deben incluir al menos un técnico profesional en Archivística entre su personal</a:t>
          </a:r>
        </a:p>
      </dsp:txBody>
      <dsp:txXfrm>
        <a:off x="6062238" y="2009424"/>
        <a:ext cx="2032152" cy="1605739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17A9EF9-2D48-466C-B1BE-4A5EF64A6B0C}">
      <dsp:nvSpPr>
        <dsp:cNvPr id="0" name=""/>
        <dsp:cNvSpPr/>
      </dsp:nvSpPr>
      <dsp:spPr>
        <a:xfrm rot="5400000">
          <a:off x="4759791" y="-1983481"/>
          <a:ext cx="653624" cy="4787392"/>
        </a:xfrm>
        <a:prstGeom prst="round2Same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>
          <a:schemeClr val="dk1"/>
        </a:fontRef>
      </dsp:style>
      <dsp:txBody>
        <a:bodyPr spcFirstLastPara="0" vert="horz" wrap="square" lIns="68580" tIns="34290" rIns="68580" bIns="34290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ES" sz="1800" kern="1200" dirty="0"/>
            <a:t>Los documentos que han cumplido su vigencia en las oficinas</a:t>
          </a:r>
        </a:p>
      </dsp:txBody>
      <dsp:txXfrm rot="-5400000">
        <a:off x="2692908" y="115309"/>
        <a:ext cx="4755485" cy="589810"/>
      </dsp:txXfrm>
    </dsp:sp>
    <dsp:sp modelId="{582E96AC-92AC-431F-A2E0-98188246408F}">
      <dsp:nvSpPr>
        <dsp:cNvPr id="0" name=""/>
        <dsp:cNvSpPr/>
      </dsp:nvSpPr>
      <dsp:spPr>
        <a:xfrm>
          <a:off x="0" y="1698"/>
          <a:ext cx="2692908" cy="817030"/>
        </a:xfrm>
        <a:prstGeom prst="roundRect">
          <a:avLst/>
        </a:prstGeom>
        <a:solidFill>
          <a:schemeClr val="lt1"/>
        </a:solidFill>
        <a:ln w="25400" cap="flat" cmpd="sng" algn="ctr">
          <a:solidFill>
            <a:schemeClr val="accent1"/>
          </a:solidFill>
          <a:prstDash val="solid"/>
        </a:ln>
        <a:effectLst/>
      </dsp:spPr>
      <dsp:style>
        <a:lnRef idx="2">
          <a:schemeClr val="accent1"/>
        </a:lnRef>
        <a:fillRef idx="1">
          <a:schemeClr val="lt1"/>
        </a:fillRef>
        <a:effectRef idx="0">
          <a:schemeClr val="accent1"/>
        </a:effectRef>
        <a:fontRef idx="minor">
          <a:schemeClr val="dk1"/>
        </a:fontRef>
      </dsp:style>
      <dsp:txBody>
        <a:bodyPr spcFirstLastPara="0" vert="horz" wrap="square" lIns="144780" tIns="72390" rIns="144780" bIns="72390" numCol="1" spcCol="1270" anchor="ctr" anchorCtr="0">
          <a:noAutofit/>
        </a:bodyPr>
        <a:lstStyle/>
        <a:p>
          <a:pPr marL="0" lvl="0" indent="0" algn="ctr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3800" kern="1200" dirty="0"/>
            <a:t>Centralizar</a:t>
          </a:r>
        </a:p>
      </dsp:txBody>
      <dsp:txXfrm>
        <a:off x="39884" y="41582"/>
        <a:ext cx="2613140" cy="737262"/>
      </dsp:txXfrm>
    </dsp:sp>
    <dsp:sp modelId="{27BA801E-F9AB-4542-A938-359AE510D63D}">
      <dsp:nvSpPr>
        <dsp:cNvPr id="0" name=""/>
        <dsp:cNvSpPr/>
      </dsp:nvSpPr>
      <dsp:spPr>
        <a:xfrm rot="5400000">
          <a:off x="4759791" y="-1125599"/>
          <a:ext cx="653624" cy="4787392"/>
        </a:xfrm>
        <a:prstGeom prst="round2Same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>
          <a:schemeClr val="dk1"/>
        </a:fontRef>
      </dsp:style>
      <dsp:txBody>
        <a:bodyPr spcFirstLastPara="0" vert="horz" wrap="square" lIns="68580" tIns="34290" rIns="68580" bIns="34290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ES" sz="1800" kern="1200" dirty="0"/>
            <a:t>Organizados y al servicio de los usuarios los documentos que custodia</a:t>
          </a:r>
        </a:p>
      </dsp:txBody>
      <dsp:txXfrm rot="-5400000">
        <a:off x="2692908" y="973191"/>
        <a:ext cx="4755485" cy="589810"/>
      </dsp:txXfrm>
    </dsp:sp>
    <dsp:sp modelId="{E3052480-F4DA-4FCC-8799-8E32411A4CF3}">
      <dsp:nvSpPr>
        <dsp:cNvPr id="0" name=""/>
        <dsp:cNvSpPr/>
      </dsp:nvSpPr>
      <dsp:spPr>
        <a:xfrm>
          <a:off x="0" y="859580"/>
          <a:ext cx="2692908" cy="817030"/>
        </a:xfrm>
        <a:prstGeom prst="roundRect">
          <a:avLst/>
        </a:prstGeom>
        <a:solidFill>
          <a:schemeClr val="lt1"/>
        </a:solidFill>
        <a:ln w="25400" cap="flat" cmpd="sng" algn="ctr">
          <a:solidFill>
            <a:schemeClr val="accent1"/>
          </a:solidFill>
          <a:prstDash val="solid"/>
        </a:ln>
        <a:effectLst/>
      </dsp:spPr>
      <dsp:style>
        <a:lnRef idx="2">
          <a:schemeClr val="accent1"/>
        </a:lnRef>
        <a:fillRef idx="1">
          <a:schemeClr val="lt1"/>
        </a:fillRef>
        <a:effectRef idx="0">
          <a:schemeClr val="accent1"/>
        </a:effectRef>
        <a:fontRef idx="minor">
          <a:schemeClr val="dk1"/>
        </a:fontRef>
      </dsp:style>
      <dsp:txBody>
        <a:bodyPr spcFirstLastPara="0" vert="horz" wrap="square" lIns="144780" tIns="72390" rIns="144780" bIns="72390" numCol="1" spcCol="1270" anchor="ctr" anchorCtr="0">
          <a:noAutofit/>
        </a:bodyPr>
        <a:lstStyle/>
        <a:p>
          <a:pPr marL="0" lvl="0" indent="0" algn="ctr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3800" kern="1200" dirty="0"/>
            <a:t>Mantener</a:t>
          </a:r>
        </a:p>
      </dsp:txBody>
      <dsp:txXfrm>
        <a:off x="39884" y="899464"/>
        <a:ext cx="2613140" cy="737262"/>
      </dsp:txXfrm>
    </dsp:sp>
    <dsp:sp modelId="{079B3BD8-6878-44C4-B399-A5A44BD35A8D}">
      <dsp:nvSpPr>
        <dsp:cNvPr id="0" name=""/>
        <dsp:cNvSpPr/>
      </dsp:nvSpPr>
      <dsp:spPr>
        <a:xfrm rot="5400000">
          <a:off x="4759791" y="-267717"/>
          <a:ext cx="653624" cy="4787392"/>
        </a:xfrm>
        <a:prstGeom prst="round2Same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>
          <a:schemeClr val="dk1"/>
        </a:fontRef>
      </dsp:style>
      <dsp:txBody>
        <a:bodyPr spcFirstLastPara="0" vert="horz" wrap="square" lIns="68580" tIns="34290" rIns="68580" bIns="34290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ES" sz="1800" kern="1200" dirty="0"/>
            <a:t>Las transferencias de documentos al Archivo Nacional</a:t>
          </a:r>
        </a:p>
      </dsp:txBody>
      <dsp:txXfrm rot="-5400000">
        <a:off x="2692908" y="1831073"/>
        <a:ext cx="4755485" cy="589810"/>
      </dsp:txXfrm>
    </dsp:sp>
    <dsp:sp modelId="{B6436ED2-28A1-48EA-9D48-E53A9DE043C0}">
      <dsp:nvSpPr>
        <dsp:cNvPr id="0" name=""/>
        <dsp:cNvSpPr/>
      </dsp:nvSpPr>
      <dsp:spPr>
        <a:xfrm>
          <a:off x="0" y="1717463"/>
          <a:ext cx="2692908" cy="817030"/>
        </a:xfrm>
        <a:prstGeom prst="roundRect">
          <a:avLst/>
        </a:prstGeom>
        <a:solidFill>
          <a:schemeClr val="lt1"/>
        </a:solidFill>
        <a:ln w="25400" cap="flat" cmpd="sng" algn="ctr">
          <a:solidFill>
            <a:schemeClr val="accent1"/>
          </a:solidFill>
          <a:prstDash val="solid"/>
        </a:ln>
        <a:effectLst/>
      </dsp:spPr>
      <dsp:style>
        <a:lnRef idx="2">
          <a:schemeClr val="accent1"/>
        </a:lnRef>
        <a:fillRef idx="1">
          <a:schemeClr val="lt1"/>
        </a:fillRef>
        <a:effectRef idx="0">
          <a:schemeClr val="accent1"/>
        </a:effectRef>
        <a:fontRef idx="minor">
          <a:schemeClr val="dk1"/>
        </a:fontRef>
      </dsp:style>
      <dsp:txBody>
        <a:bodyPr spcFirstLastPara="0" vert="horz" wrap="square" lIns="144780" tIns="72390" rIns="144780" bIns="72390" numCol="1" spcCol="1270" anchor="ctr" anchorCtr="0">
          <a:noAutofit/>
        </a:bodyPr>
        <a:lstStyle/>
        <a:p>
          <a:pPr marL="0" lvl="0" indent="0" algn="ctr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3800" kern="1200" dirty="0"/>
            <a:t>Coordinar</a:t>
          </a:r>
        </a:p>
      </dsp:txBody>
      <dsp:txXfrm>
        <a:off x="39884" y="1757347"/>
        <a:ext cx="2613140" cy="737262"/>
      </dsp:txXfrm>
    </dsp:sp>
    <dsp:sp modelId="{893BD3BC-096F-4C47-8B94-511A1D3214C1}">
      <dsp:nvSpPr>
        <dsp:cNvPr id="0" name=""/>
        <dsp:cNvSpPr/>
      </dsp:nvSpPr>
      <dsp:spPr>
        <a:xfrm rot="5400000">
          <a:off x="4759791" y="590164"/>
          <a:ext cx="653624" cy="4787392"/>
        </a:xfrm>
        <a:prstGeom prst="round2Same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>
          <a:schemeClr val="dk1"/>
        </a:fontRef>
      </dsp:style>
      <dsp:txBody>
        <a:bodyPr spcFirstLastPara="0" vert="horz" wrap="square" lIns="68580" tIns="34290" rIns="68580" bIns="34290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ES" sz="1800" kern="1200" dirty="0"/>
            <a:t>Las políticas archivísticas de la entidad</a:t>
          </a:r>
        </a:p>
      </dsp:txBody>
      <dsp:txXfrm rot="-5400000">
        <a:off x="2692908" y="2688955"/>
        <a:ext cx="4755485" cy="589810"/>
      </dsp:txXfrm>
    </dsp:sp>
    <dsp:sp modelId="{E690D3C4-BE5A-4FCB-AEF5-2C8E3D04539C}">
      <dsp:nvSpPr>
        <dsp:cNvPr id="0" name=""/>
        <dsp:cNvSpPr/>
      </dsp:nvSpPr>
      <dsp:spPr>
        <a:xfrm>
          <a:off x="0" y="2575345"/>
          <a:ext cx="2692908" cy="817030"/>
        </a:xfrm>
        <a:prstGeom prst="roundRect">
          <a:avLst/>
        </a:prstGeom>
        <a:solidFill>
          <a:schemeClr val="lt1"/>
        </a:solidFill>
        <a:ln w="25400" cap="flat" cmpd="sng" algn="ctr">
          <a:solidFill>
            <a:schemeClr val="accent1"/>
          </a:solidFill>
          <a:prstDash val="solid"/>
        </a:ln>
        <a:effectLst/>
      </dsp:spPr>
      <dsp:style>
        <a:lnRef idx="2">
          <a:schemeClr val="accent1"/>
        </a:lnRef>
        <a:fillRef idx="1">
          <a:schemeClr val="lt1"/>
        </a:fillRef>
        <a:effectRef idx="0">
          <a:schemeClr val="accent1"/>
        </a:effectRef>
        <a:fontRef idx="minor">
          <a:schemeClr val="dk1"/>
        </a:fontRef>
      </dsp:style>
      <dsp:txBody>
        <a:bodyPr spcFirstLastPara="0" vert="horz" wrap="square" lIns="144780" tIns="72390" rIns="144780" bIns="72390" numCol="1" spcCol="1270" anchor="ctr" anchorCtr="0">
          <a:noAutofit/>
        </a:bodyPr>
        <a:lstStyle/>
        <a:p>
          <a:pPr marL="0" lvl="0" indent="0" algn="ctr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3800" kern="1200"/>
            <a:t>Dirigir</a:t>
          </a:r>
          <a:endParaRPr lang="es-ES" sz="3800" kern="1200" dirty="0"/>
        </a:p>
      </dsp:txBody>
      <dsp:txXfrm>
        <a:off x="39884" y="2615229"/>
        <a:ext cx="2613140" cy="737262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71AEECC-B5AC-4577-AE37-505002CE0A50}">
      <dsp:nvSpPr>
        <dsp:cNvPr id="0" name=""/>
        <dsp:cNvSpPr/>
      </dsp:nvSpPr>
      <dsp:spPr>
        <a:xfrm>
          <a:off x="3468437" y="2051072"/>
          <a:ext cx="266630" cy="184748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133315" y="0"/>
              </a:lnTo>
              <a:lnTo>
                <a:pt x="133315" y="1847484"/>
              </a:lnTo>
              <a:lnTo>
                <a:pt x="266630" y="1847484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CR" sz="600" kern="1200"/>
        </a:p>
      </dsp:txBody>
      <dsp:txXfrm>
        <a:off x="3555086" y="2928149"/>
        <a:ext cx="93331" cy="93331"/>
      </dsp:txXfrm>
    </dsp:sp>
    <dsp:sp modelId="{D4BDF00F-8DD6-4452-888C-A291C9114898}">
      <dsp:nvSpPr>
        <dsp:cNvPr id="0" name=""/>
        <dsp:cNvSpPr/>
      </dsp:nvSpPr>
      <dsp:spPr>
        <a:xfrm>
          <a:off x="3468437" y="2051072"/>
          <a:ext cx="266630" cy="133942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133315" y="0"/>
              </a:lnTo>
              <a:lnTo>
                <a:pt x="133315" y="1339423"/>
              </a:lnTo>
              <a:lnTo>
                <a:pt x="266630" y="1339423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CR" sz="500" kern="1200"/>
        </a:p>
      </dsp:txBody>
      <dsp:txXfrm>
        <a:off x="3567609" y="2686641"/>
        <a:ext cx="68285" cy="68285"/>
      </dsp:txXfrm>
    </dsp:sp>
    <dsp:sp modelId="{4D238FBE-280C-4461-80C6-CE6D5FED41EB}">
      <dsp:nvSpPr>
        <dsp:cNvPr id="0" name=""/>
        <dsp:cNvSpPr/>
      </dsp:nvSpPr>
      <dsp:spPr>
        <a:xfrm>
          <a:off x="3468437" y="2051072"/>
          <a:ext cx="266630" cy="83136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133315" y="0"/>
              </a:lnTo>
              <a:lnTo>
                <a:pt x="133315" y="831362"/>
              </a:lnTo>
              <a:lnTo>
                <a:pt x="266630" y="831362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CR" sz="500" kern="1200"/>
        </a:p>
      </dsp:txBody>
      <dsp:txXfrm>
        <a:off x="3579925" y="2444927"/>
        <a:ext cx="43653" cy="43653"/>
      </dsp:txXfrm>
    </dsp:sp>
    <dsp:sp modelId="{6F1736C0-9A9D-45E6-BCB1-4AB1737F69C3}">
      <dsp:nvSpPr>
        <dsp:cNvPr id="0" name=""/>
        <dsp:cNvSpPr/>
      </dsp:nvSpPr>
      <dsp:spPr>
        <a:xfrm>
          <a:off x="3468437" y="2051072"/>
          <a:ext cx="266630" cy="32330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133315" y="0"/>
              </a:lnTo>
              <a:lnTo>
                <a:pt x="133315" y="323301"/>
              </a:lnTo>
              <a:lnTo>
                <a:pt x="266630" y="323301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CR" sz="500" kern="1200"/>
        </a:p>
      </dsp:txBody>
      <dsp:txXfrm>
        <a:off x="3591275" y="2202246"/>
        <a:ext cx="20953" cy="20953"/>
      </dsp:txXfrm>
    </dsp:sp>
    <dsp:sp modelId="{028425A1-514C-409E-ACED-3F8E634C6B88}">
      <dsp:nvSpPr>
        <dsp:cNvPr id="0" name=""/>
        <dsp:cNvSpPr/>
      </dsp:nvSpPr>
      <dsp:spPr>
        <a:xfrm>
          <a:off x="3468437" y="1797041"/>
          <a:ext cx="266630" cy="254030"/>
        </a:xfrm>
        <a:custGeom>
          <a:avLst/>
          <a:gdLst/>
          <a:ahLst/>
          <a:cxnLst/>
          <a:rect l="0" t="0" r="0" b="0"/>
          <a:pathLst>
            <a:path>
              <a:moveTo>
                <a:pt x="0" y="254030"/>
              </a:moveTo>
              <a:lnTo>
                <a:pt x="133315" y="254030"/>
              </a:lnTo>
              <a:lnTo>
                <a:pt x="133315" y="0"/>
              </a:lnTo>
              <a:lnTo>
                <a:pt x="266630" y="0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CR" sz="500" kern="1200"/>
        </a:p>
      </dsp:txBody>
      <dsp:txXfrm>
        <a:off x="3592545" y="1914850"/>
        <a:ext cx="18413" cy="18413"/>
      </dsp:txXfrm>
    </dsp:sp>
    <dsp:sp modelId="{F15238A9-B0D0-4171-A3A3-258D748A1C8F}">
      <dsp:nvSpPr>
        <dsp:cNvPr id="0" name=""/>
        <dsp:cNvSpPr/>
      </dsp:nvSpPr>
      <dsp:spPr>
        <a:xfrm>
          <a:off x="3468437" y="1219709"/>
          <a:ext cx="266630" cy="831362"/>
        </a:xfrm>
        <a:custGeom>
          <a:avLst/>
          <a:gdLst/>
          <a:ahLst/>
          <a:cxnLst/>
          <a:rect l="0" t="0" r="0" b="0"/>
          <a:pathLst>
            <a:path>
              <a:moveTo>
                <a:pt x="0" y="831362"/>
              </a:moveTo>
              <a:lnTo>
                <a:pt x="133315" y="831362"/>
              </a:lnTo>
              <a:lnTo>
                <a:pt x="133315" y="0"/>
              </a:lnTo>
              <a:lnTo>
                <a:pt x="266630" y="0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CR" sz="500" kern="1200"/>
        </a:p>
      </dsp:txBody>
      <dsp:txXfrm>
        <a:off x="3579925" y="1613564"/>
        <a:ext cx="43653" cy="43653"/>
      </dsp:txXfrm>
    </dsp:sp>
    <dsp:sp modelId="{56DF0CD6-4FA7-4FD0-8364-7D90A1753E81}">
      <dsp:nvSpPr>
        <dsp:cNvPr id="0" name=""/>
        <dsp:cNvSpPr/>
      </dsp:nvSpPr>
      <dsp:spPr>
        <a:xfrm>
          <a:off x="3468437" y="711648"/>
          <a:ext cx="266630" cy="1339423"/>
        </a:xfrm>
        <a:custGeom>
          <a:avLst/>
          <a:gdLst/>
          <a:ahLst/>
          <a:cxnLst/>
          <a:rect l="0" t="0" r="0" b="0"/>
          <a:pathLst>
            <a:path>
              <a:moveTo>
                <a:pt x="0" y="1339423"/>
              </a:moveTo>
              <a:lnTo>
                <a:pt x="133315" y="1339423"/>
              </a:lnTo>
              <a:lnTo>
                <a:pt x="133315" y="0"/>
              </a:lnTo>
              <a:lnTo>
                <a:pt x="266630" y="0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CR" sz="500" kern="1200"/>
        </a:p>
      </dsp:txBody>
      <dsp:txXfrm>
        <a:off x="3567609" y="1347218"/>
        <a:ext cx="68285" cy="68285"/>
      </dsp:txXfrm>
    </dsp:sp>
    <dsp:sp modelId="{1091219A-4682-413C-B32E-2206117C291D}">
      <dsp:nvSpPr>
        <dsp:cNvPr id="0" name=""/>
        <dsp:cNvSpPr/>
      </dsp:nvSpPr>
      <dsp:spPr>
        <a:xfrm>
          <a:off x="3468437" y="203587"/>
          <a:ext cx="266630" cy="1847484"/>
        </a:xfrm>
        <a:custGeom>
          <a:avLst/>
          <a:gdLst/>
          <a:ahLst/>
          <a:cxnLst/>
          <a:rect l="0" t="0" r="0" b="0"/>
          <a:pathLst>
            <a:path>
              <a:moveTo>
                <a:pt x="0" y="1847484"/>
              </a:moveTo>
              <a:lnTo>
                <a:pt x="133315" y="1847484"/>
              </a:lnTo>
              <a:lnTo>
                <a:pt x="133315" y="0"/>
              </a:lnTo>
              <a:lnTo>
                <a:pt x="266630" y="0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CR" sz="600" kern="1200"/>
        </a:p>
      </dsp:txBody>
      <dsp:txXfrm>
        <a:off x="3555086" y="1080664"/>
        <a:ext cx="93331" cy="93331"/>
      </dsp:txXfrm>
    </dsp:sp>
    <dsp:sp modelId="{E0A31BE8-B988-4F32-89C5-B06F89F441F8}">
      <dsp:nvSpPr>
        <dsp:cNvPr id="0" name=""/>
        <dsp:cNvSpPr/>
      </dsp:nvSpPr>
      <dsp:spPr>
        <a:xfrm rot="16200000">
          <a:off x="2195610" y="1847848"/>
          <a:ext cx="2139204" cy="40644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600" kern="1200" dirty="0"/>
            <a:t>Procesos</a:t>
          </a:r>
          <a:endParaRPr lang="es-CR" sz="2600" kern="1200" dirty="0"/>
        </a:p>
      </dsp:txBody>
      <dsp:txXfrm>
        <a:off x="2195610" y="1847848"/>
        <a:ext cx="2139204" cy="406448"/>
      </dsp:txXfrm>
    </dsp:sp>
    <dsp:sp modelId="{623DBDB3-2EF6-448E-AEE5-816D911A2FB4}">
      <dsp:nvSpPr>
        <dsp:cNvPr id="0" name=""/>
        <dsp:cNvSpPr/>
      </dsp:nvSpPr>
      <dsp:spPr>
        <a:xfrm>
          <a:off x="3735067" y="363"/>
          <a:ext cx="1333152" cy="40644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600" kern="1200" dirty="0"/>
            <a:t>Identificar</a:t>
          </a:r>
          <a:endParaRPr lang="es-CR" sz="1600" kern="1200" dirty="0"/>
        </a:p>
      </dsp:txBody>
      <dsp:txXfrm>
        <a:off x="3735067" y="363"/>
        <a:ext cx="1333152" cy="406448"/>
      </dsp:txXfrm>
    </dsp:sp>
    <dsp:sp modelId="{8243C481-BD1C-4C60-A15B-ECD6BCD8193B}">
      <dsp:nvSpPr>
        <dsp:cNvPr id="0" name=""/>
        <dsp:cNvSpPr/>
      </dsp:nvSpPr>
      <dsp:spPr>
        <a:xfrm>
          <a:off x="3735067" y="508424"/>
          <a:ext cx="1333152" cy="40644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600" kern="1200" dirty="0"/>
            <a:t>Clasificación</a:t>
          </a:r>
          <a:endParaRPr lang="es-CR" sz="1600" kern="1200" dirty="0"/>
        </a:p>
      </dsp:txBody>
      <dsp:txXfrm>
        <a:off x="3735067" y="508424"/>
        <a:ext cx="1333152" cy="406448"/>
      </dsp:txXfrm>
    </dsp:sp>
    <dsp:sp modelId="{58EA5ADE-65ED-4CFA-8E39-48C334DC514F}">
      <dsp:nvSpPr>
        <dsp:cNvPr id="0" name=""/>
        <dsp:cNvSpPr/>
      </dsp:nvSpPr>
      <dsp:spPr>
        <a:xfrm>
          <a:off x="3735067" y="1016485"/>
          <a:ext cx="1333152" cy="40644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600" kern="1200" dirty="0"/>
            <a:t>Ordenación</a:t>
          </a:r>
          <a:endParaRPr lang="es-CR" sz="1600" kern="1200" dirty="0"/>
        </a:p>
      </dsp:txBody>
      <dsp:txXfrm>
        <a:off x="3735067" y="1016485"/>
        <a:ext cx="1333152" cy="406448"/>
      </dsp:txXfrm>
    </dsp:sp>
    <dsp:sp modelId="{544E0431-4C4D-4C79-BAC5-2421ADFA15E2}">
      <dsp:nvSpPr>
        <dsp:cNvPr id="0" name=""/>
        <dsp:cNvSpPr/>
      </dsp:nvSpPr>
      <dsp:spPr>
        <a:xfrm>
          <a:off x="3735067" y="1524546"/>
          <a:ext cx="1536791" cy="544991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600" kern="1200" dirty="0">
              <a:solidFill>
                <a:srgbClr val="FFFF00"/>
              </a:solidFill>
            </a:rPr>
            <a:t>Descripción</a:t>
          </a:r>
          <a:endParaRPr lang="es-CR" sz="1600" kern="1200" dirty="0">
            <a:solidFill>
              <a:srgbClr val="FFFF00"/>
            </a:solidFill>
          </a:endParaRPr>
        </a:p>
      </dsp:txBody>
      <dsp:txXfrm>
        <a:off x="3735067" y="1524546"/>
        <a:ext cx="1536791" cy="544991"/>
      </dsp:txXfrm>
    </dsp:sp>
    <dsp:sp modelId="{FB7BE320-30CB-41CA-9076-26A4DB729BE6}">
      <dsp:nvSpPr>
        <dsp:cNvPr id="0" name=""/>
        <dsp:cNvSpPr/>
      </dsp:nvSpPr>
      <dsp:spPr>
        <a:xfrm>
          <a:off x="3735067" y="2171149"/>
          <a:ext cx="1333152" cy="40644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600" kern="1200" dirty="0"/>
            <a:t>Selección </a:t>
          </a:r>
          <a:endParaRPr lang="es-CR" sz="1600" kern="1200" dirty="0"/>
        </a:p>
      </dsp:txBody>
      <dsp:txXfrm>
        <a:off x="3735067" y="2171149"/>
        <a:ext cx="1333152" cy="406448"/>
      </dsp:txXfrm>
    </dsp:sp>
    <dsp:sp modelId="{F1C1A57F-2545-4F11-9D30-363B18AB1BDF}">
      <dsp:nvSpPr>
        <dsp:cNvPr id="0" name=""/>
        <dsp:cNvSpPr/>
      </dsp:nvSpPr>
      <dsp:spPr>
        <a:xfrm>
          <a:off x="3735067" y="2679210"/>
          <a:ext cx="1333152" cy="40644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600" kern="1200" dirty="0"/>
            <a:t>Administración</a:t>
          </a:r>
          <a:endParaRPr lang="es-CR" sz="1600" kern="1200" dirty="0"/>
        </a:p>
      </dsp:txBody>
      <dsp:txXfrm>
        <a:off x="3735067" y="2679210"/>
        <a:ext cx="1333152" cy="406448"/>
      </dsp:txXfrm>
    </dsp:sp>
    <dsp:sp modelId="{5790583A-9C2B-4843-A036-9AD14BD10062}">
      <dsp:nvSpPr>
        <dsp:cNvPr id="0" name=""/>
        <dsp:cNvSpPr/>
      </dsp:nvSpPr>
      <dsp:spPr>
        <a:xfrm>
          <a:off x="3735067" y="3187271"/>
          <a:ext cx="1333152" cy="40644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600" kern="1200" dirty="0"/>
            <a:t>Facilitación</a:t>
          </a:r>
          <a:endParaRPr lang="es-CR" sz="1600" kern="1200" dirty="0"/>
        </a:p>
      </dsp:txBody>
      <dsp:txXfrm>
        <a:off x="3735067" y="3187271"/>
        <a:ext cx="1333152" cy="406448"/>
      </dsp:txXfrm>
    </dsp:sp>
    <dsp:sp modelId="{06BDD301-B699-418F-AA1C-B27B09159193}">
      <dsp:nvSpPr>
        <dsp:cNvPr id="0" name=""/>
        <dsp:cNvSpPr/>
      </dsp:nvSpPr>
      <dsp:spPr>
        <a:xfrm>
          <a:off x="3735067" y="3695332"/>
          <a:ext cx="1333152" cy="40644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600" kern="1200" dirty="0"/>
            <a:t>Difusión</a:t>
          </a:r>
          <a:endParaRPr lang="es-CR" sz="1600" kern="1200" dirty="0"/>
        </a:p>
      </dsp:txBody>
      <dsp:txXfrm>
        <a:off x="3735067" y="3695332"/>
        <a:ext cx="1333152" cy="406448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7057CFC-E748-4A8A-AC25-B6C87860457E}">
      <dsp:nvSpPr>
        <dsp:cNvPr id="0" name=""/>
        <dsp:cNvSpPr/>
      </dsp:nvSpPr>
      <dsp:spPr>
        <a:xfrm>
          <a:off x="0" y="41821"/>
          <a:ext cx="7691261" cy="93541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8590" tIns="148590" rIns="148590" bIns="148590" numCol="1" spcCol="1270" anchor="ctr" anchorCtr="0">
          <a:noAutofit/>
        </a:bodyPr>
        <a:lstStyle/>
        <a:p>
          <a:pPr marL="0" lvl="0" indent="0" algn="l" defTabSz="1733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3900" kern="1200" dirty="0"/>
            <a:t>Programa de descripción </a:t>
          </a:r>
          <a:endParaRPr lang="es-CR" sz="3900" kern="1200" dirty="0"/>
        </a:p>
      </dsp:txBody>
      <dsp:txXfrm>
        <a:off x="45663" y="87484"/>
        <a:ext cx="7599935" cy="844089"/>
      </dsp:txXfrm>
    </dsp:sp>
    <dsp:sp modelId="{6B7E961E-46D5-4B34-B06C-7AF6CCEBD11F}">
      <dsp:nvSpPr>
        <dsp:cNvPr id="0" name=""/>
        <dsp:cNvSpPr/>
      </dsp:nvSpPr>
      <dsp:spPr>
        <a:xfrm>
          <a:off x="0" y="977236"/>
          <a:ext cx="7691261" cy="94857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4198" tIns="49530" rIns="277368" bIns="49530" numCol="1" spcCol="1270" anchor="t" anchorCtr="0">
          <a:noAutofit/>
        </a:bodyPr>
        <a:lstStyle/>
        <a:p>
          <a:pPr marL="285750" lvl="1" indent="-285750" algn="l" defTabSz="13335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s-ES" sz="3000" kern="1200" dirty="0"/>
            <a:t>Según la naturaleza del archivo respectivo, sus fondos y el servicio que presta.</a:t>
          </a:r>
          <a:endParaRPr lang="es-CR" sz="3000" kern="1200" dirty="0"/>
        </a:p>
      </dsp:txBody>
      <dsp:txXfrm>
        <a:off x="0" y="977236"/>
        <a:ext cx="7691261" cy="948577"/>
      </dsp:txXfrm>
    </dsp:sp>
    <dsp:sp modelId="{BED70A41-E16C-45AD-8819-BC463EB54C7A}">
      <dsp:nvSpPr>
        <dsp:cNvPr id="0" name=""/>
        <dsp:cNvSpPr/>
      </dsp:nvSpPr>
      <dsp:spPr>
        <a:xfrm>
          <a:off x="0" y="1925814"/>
          <a:ext cx="7691261" cy="93541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8590" tIns="148590" rIns="148590" bIns="148590" numCol="1" spcCol="1270" anchor="ctr" anchorCtr="0">
          <a:noAutofit/>
        </a:bodyPr>
        <a:lstStyle/>
        <a:p>
          <a:pPr marL="0" lvl="0" indent="0" algn="l" defTabSz="1733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3900" kern="1200" dirty="0"/>
            <a:t>Descripción</a:t>
          </a:r>
          <a:endParaRPr lang="es-CR" sz="3900" kern="1200" dirty="0"/>
        </a:p>
      </dsp:txBody>
      <dsp:txXfrm>
        <a:off x="45663" y="1971477"/>
        <a:ext cx="7599935" cy="844089"/>
      </dsp:txXfrm>
    </dsp:sp>
    <dsp:sp modelId="{D0598273-2FCF-47BE-B7C3-0BE3E434BE4B}">
      <dsp:nvSpPr>
        <dsp:cNvPr id="0" name=""/>
        <dsp:cNvSpPr/>
      </dsp:nvSpPr>
      <dsp:spPr>
        <a:xfrm>
          <a:off x="0" y="2861229"/>
          <a:ext cx="7691261" cy="94857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4198" tIns="49530" rIns="277368" bIns="49530" numCol="1" spcCol="1270" anchor="t" anchorCtr="0">
          <a:noAutofit/>
        </a:bodyPr>
        <a:lstStyle/>
        <a:p>
          <a:pPr marL="285750" lvl="1" indent="-285750" algn="l" defTabSz="13335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s-ES" sz="3000" kern="1200" dirty="0"/>
            <a:t>De conformidad con las normas internacionales y nacionales vigentes</a:t>
          </a:r>
          <a:endParaRPr lang="es-CR" sz="3000" kern="1200" dirty="0"/>
        </a:p>
      </dsp:txBody>
      <dsp:txXfrm>
        <a:off x="0" y="2861229"/>
        <a:ext cx="7691261" cy="948577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3A8B334-5837-44FC-A322-15F6D10B97E1}">
      <dsp:nvSpPr>
        <dsp:cNvPr id="0" name=""/>
        <dsp:cNvSpPr/>
      </dsp:nvSpPr>
      <dsp:spPr>
        <a:xfrm>
          <a:off x="0" y="0"/>
          <a:ext cx="7936089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A0FE6CA-2D55-4C91-A487-91A4866108FC}">
      <dsp:nvSpPr>
        <dsp:cNvPr id="0" name=""/>
        <dsp:cNvSpPr/>
      </dsp:nvSpPr>
      <dsp:spPr>
        <a:xfrm>
          <a:off x="0" y="0"/>
          <a:ext cx="2846194" cy="407740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1920" tIns="121920" rIns="121920" bIns="121920" numCol="1" spcCol="1270" anchor="t" anchorCtr="0">
          <a:noAutofit/>
        </a:bodyPr>
        <a:lstStyle/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3200" kern="1200" dirty="0"/>
            <a:t>1. Principio de respeto a los fondos </a:t>
          </a:r>
          <a:endParaRPr lang="es-CR" sz="3200" kern="1200" dirty="0"/>
        </a:p>
      </dsp:txBody>
      <dsp:txXfrm>
        <a:off x="0" y="0"/>
        <a:ext cx="2846194" cy="4077406"/>
      </dsp:txXfrm>
    </dsp:sp>
    <dsp:sp modelId="{04A99E30-3C20-4688-B5C1-C0852F54BC0B}">
      <dsp:nvSpPr>
        <dsp:cNvPr id="0" name=""/>
        <dsp:cNvSpPr/>
      </dsp:nvSpPr>
      <dsp:spPr>
        <a:xfrm>
          <a:off x="2941520" y="47931"/>
          <a:ext cx="4988730" cy="95862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060" tIns="99060" rIns="99060" bIns="99060" numCol="1" spcCol="1270" anchor="t" anchorCtr="0">
          <a:noAutofit/>
        </a:bodyPr>
        <a:lstStyle/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600" kern="1200" dirty="0"/>
            <a:t>No mezclar fondos o subfondos documentales</a:t>
          </a:r>
          <a:endParaRPr lang="es-CR" sz="2600" kern="1200" dirty="0"/>
        </a:p>
      </dsp:txBody>
      <dsp:txXfrm>
        <a:off x="2941520" y="47931"/>
        <a:ext cx="4988730" cy="958628"/>
      </dsp:txXfrm>
    </dsp:sp>
    <dsp:sp modelId="{CD3DFECB-EBEC-453E-A80C-D4E9D24AB3B9}">
      <dsp:nvSpPr>
        <dsp:cNvPr id="0" name=""/>
        <dsp:cNvSpPr/>
      </dsp:nvSpPr>
      <dsp:spPr>
        <a:xfrm>
          <a:off x="2846194" y="1006559"/>
          <a:ext cx="5084057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F16F608-8A6A-46D4-839B-9AEC0459B928}">
      <dsp:nvSpPr>
        <dsp:cNvPr id="0" name=""/>
        <dsp:cNvSpPr/>
      </dsp:nvSpPr>
      <dsp:spPr>
        <a:xfrm>
          <a:off x="2941520" y="1054491"/>
          <a:ext cx="4988730" cy="95862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060" tIns="99060" rIns="99060" bIns="99060" numCol="1" spcCol="1270" anchor="t" anchorCtr="0">
          <a:noAutofit/>
        </a:bodyPr>
        <a:lstStyle/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600" kern="1200" dirty="0"/>
            <a:t>Respetando la procedencia de los documentos</a:t>
          </a:r>
          <a:endParaRPr lang="es-CR" sz="2600" kern="1200" dirty="0"/>
        </a:p>
      </dsp:txBody>
      <dsp:txXfrm>
        <a:off x="2941520" y="1054491"/>
        <a:ext cx="4988730" cy="958628"/>
      </dsp:txXfrm>
    </dsp:sp>
    <dsp:sp modelId="{EF8002A5-44F6-4814-8A03-AC83EAC03E00}">
      <dsp:nvSpPr>
        <dsp:cNvPr id="0" name=""/>
        <dsp:cNvSpPr/>
      </dsp:nvSpPr>
      <dsp:spPr>
        <a:xfrm>
          <a:off x="2846194" y="2013119"/>
          <a:ext cx="5084057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38DF7B3-431A-497B-81A3-D8A579149C7E}">
      <dsp:nvSpPr>
        <dsp:cNvPr id="0" name=""/>
        <dsp:cNvSpPr/>
      </dsp:nvSpPr>
      <dsp:spPr>
        <a:xfrm>
          <a:off x="2941520" y="2061051"/>
          <a:ext cx="4988730" cy="95862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060" tIns="99060" rIns="99060" bIns="99060" numCol="1" spcCol="1270" anchor="t" anchorCtr="0">
          <a:noAutofit/>
        </a:bodyPr>
        <a:lstStyle/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600" kern="1200" dirty="0"/>
            <a:t>Continuar el orden original de los documentos</a:t>
          </a:r>
          <a:endParaRPr lang="es-CR" sz="2600" kern="1200" dirty="0"/>
        </a:p>
      </dsp:txBody>
      <dsp:txXfrm>
        <a:off x="2941520" y="2061051"/>
        <a:ext cx="4988730" cy="958628"/>
      </dsp:txXfrm>
    </dsp:sp>
    <dsp:sp modelId="{389828C4-51CB-4C54-96A5-AC1983CFD25C}">
      <dsp:nvSpPr>
        <dsp:cNvPr id="0" name=""/>
        <dsp:cNvSpPr/>
      </dsp:nvSpPr>
      <dsp:spPr>
        <a:xfrm>
          <a:off x="2846194" y="3019679"/>
          <a:ext cx="5084057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6BB6FE9-6622-4AF6-A5BD-CADE98FCC6BE}">
      <dsp:nvSpPr>
        <dsp:cNvPr id="0" name=""/>
        <dsp:cNvSpPr/>
      </dsp:nvSpPr>
      <dsp:spPr>
        <a:xfrm>
          <a:off x="2941520" y="3067610"/>
          <a:ext cx="4988730" cy="95862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060" tIns="99060" rIns="99060" bIns="99060" numCol="1" spcCol="1270" anchor="t" anchorCtr="0">
          <a:noAutofit/>
        </a:bodyPr>
        <a:lstStyle/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600" kern="1200" dirty="0"/>
            <a:t>Reflejar la procedencia en la descripción </a:t>
          </a:r>
          <a:endParaRPr lang="es-CR" sz="2600" kern="1200" dirty="0"/>
        </a:p>
      </dsp:txBody>
      <dsp:txXfrm>
        <a:off x="2941520" y="3067610"/>
        <a:ext cx="4988730" cy="958628"/>
      </dsp:txXfrm>
    </dsp:sp>
    <dsp:sp modelId="{279FD27C-637D-4E3C-9B89-5A6A7B84409F}">
      <dsp:nvSpPr>
        <dsp:cNvPr id="0" name=""/>
        <dsp:cNvSpPr/>
      </dsp:nvSpPr>
      <dsp:spPr>
        <a:xfrm>
          <a:off x="2846194" y="4026239"/>
          <a:ext cx="5084057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0524578-EE8E-4551-BA1E-0AFD5C019AC4}">
      <dsp:nvSpPr>
        <dsp:cNvPr id="0" name=""/>
        <dsp:cNvSpPr/>
      </dsp:nvSpPr>
      <dsp:spPr>
        <a:xfrm>
          <a:off x="0" y="0"/>
          <a:ext cx="7653867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FE74180-6A04-4F21-B89B-B9D15536E557}">
      <dsp:nvSpPr>
        <dsp:cNvPr id="0" name=""/>
        <dsp:cNvSpPr/>
      </dsp:nvSpPr>
      <dsp:spPr>
        <a:xfrm>
          <a:off x="0" y="0"/>
          <a:ext cx="2717799" cy="387180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300" tIns="114300" rIns="114300" bIns="114300" numCol="1" spcCol="1270" anchor="t" anchorCtr="0">
          <a:noAutofit/>
        </a:bodyPr>
        <a:lstStyle/>
        <a:p>
          <a:pPr marL="0" lvl="0" indent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3000" kern="1200" dirty="0">
              <a:solidFill>
                <a:srgbClr val="4A4A49">
                  <a:hueOff val="0"/>
                  <a:satOff val="0"/>
                  <a:lumOff val="0"/>
                  <a:alphaOff val="0"/>
                </a:srgbClr>
              </a:solidFill>
              <a:latin typeface="Calibri"/>
              <a:ea typeface="+mn-ea"/>
              <a:cs typeface="+mn-cs"/>
            </a:rPr>
            <a:t>2. Principios basados en la descripción multinivel</a:t>
          </a:r>
          <a:endParaRPr lang="es-CR" sz="3000" kern="1200" dirty="0">
            <a:solidFill>
              <a:srgbClr val="4A4A49">
                <a:hueOff val="0"/>
                <a:satOff val="0"/>
                <a:lumOff val="0"/>
                <a:alphaOff val="0"/>
              </a:srgbClr>
            </a:solidFill>
            <a:latin typeface="Calibri"/>
            <a:ea typeface="+mn-ea"/>
            <a:cs typeface="+mn-cs"/>
          </a:endParaRPr>
        </a:p>
      </dsp:txBody>
      <dsp:txXfrm>
        <a:off x="0" y="0"/>
        <a:ext cx="2717799" cy="3871809"/>
      </dsp:txXfrm>
    </dsp:sp>
    <dsp:sp modelId="{80582045-C6CB-4D22-BB23-6FAA08BC3F3B}">
      <dsp:nvSpPr>
        <dsp:cNvPr id="0" name=""/>
        <dsp:cNvSpPr/>
      </dsp:nvSpPr>
      <dsp:spPr>
        <a:xfrm>
          <a:off x="2810295" y="63180"/>
          <a:ext cx="4840659" cy="126360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5250" tIns="95250" rIns="95250" bIns="95250" numCol="1" spcCol="1270" anchor="t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500" kern="1200" dirty="0"/>
            <a:t>De lo general a lo particular</a:t>
          </a:r>
          <a:endParaRPr lang="es-CR" sz="2500" kern="1200" dirty="0"/>
        </a:p>
      </dsp:txBody>
      <dsp:txXfrm>
        <a:off x="2810295" y="63180"/>
        <a:ext cx="4840659" cy="1263605"/>
      </dsp:txXfrm>
    </dsp:sp>
    <dsp:sp modelId="{A85DE439-01AC-4300-BB60-3968289D1791}">
      <dsp:nvSpPr>
        <dsp:cNvPr id="0" name=""/>
        <dsp:cNvSpPr/>
      </dsp:nvSpPr>
      <dsp:spPr>
        <a:xfrm>
          <a:off x="2717799" y="1326786"/>
          <a:ext cx="4933156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FE1335B-4C97-43A3-925B-E3B9F2CAED25}">
      <dsp:nvSpPr>
        <dsp:cNvPr id="0" name=""/>
        <dsp:cNvSpPr/>
      </dsp:nvSpPr>
      <dsp:spPr>
        <a:xfrm>
          <a:off x="2810295" y="1389966"/>
          <a:ext cx="4840659" cy="126360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5250" tIns="95250" rIns="95250" bIns="95250" numCol="1" spcCol="1270" anchor="t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500" kern="1200" dirty="0"/>
            <a:t>Del nivel superior (fondo, subfondo, serie, unidad documental)</a:t>
          </a:r>
          <a:endParaRPr lang="es-CR" sz="2500" kern="1200" dirty="0"/>
        </a:p>
      </dsp:txBody>
      <dsp:txXfrm>
        <a:off x="2810295" y="1389966"/>
        <a:ext cx="4840659" cy="1263605"/>
      </dsp:txXfrm>
    </dsp:sp>
    <dsp:sp modelId="{BE2B4920-869C-4D47-900F-80B698314F7B}">
      <dsp:nvSpPr>
        <dsp:cNvPr id="0" name=""/>
        <dsp:cNvSpPr/>
      </dsp:nvSpPr>
      <dsp:spPr>
        <a:xfrm>
          <a:off x="2717799" y="2653572"/>
          <a:ext cx="4933156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7E1603F-E21F-453B-9E85-B3E2980DCA81}">
      <dsp:nvSpPr>
        <dsp:cNvPr id="0" name=""/>
        <dsp:cNvSpPr/>
      </dsp:nvSpPr>
      <dsp:spPr>
        <a:xfrm>
          <a:off x="2810295" y="2716752"/>
          <a:ext cx="4840659" cy="126360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5250" tIns="95250" rIns="95250" bIns="95250" numCol="1" spcCol="1270" anchor="t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500" kern="1200" dirty="0"/>
            <a:t>Evidencia las relaciones existentes</a:t>
          </a:r>
          <a:endParaRPr lang="es-CR" sz="2500" kern="1200" dirty="0"/>
        </a:p>
      </dsp:txBody>
      <dsp:txXfrm>
        <a:off x="2810295" y="2716752"/>
        <a:ext cx="4840659" cy="1263605"/>
      </dsp:txXfrm>
    </dsp:sp>
    <dsp:sp modelId="{7763B56F-5153-4C1A-8DB8-5E773E4C00CB}">
      <dsp:nvSpPr>
        <dsp:cNvPr id="0" name=""/>
        <dsp:cNvSpPr/>
      </dsp:nvSpPr>
      <dsp:spPr>
        <a:xfrm>
          <a:off x="2717799" y="3980358"/>
          <a:ext cx="4933156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5B5E969-D321-4B5A-BDD7-195909785DD9}">
      <dsp:nvSpPr>
        <dsp:cNvPr id="0" name=""/>
        <dsp:cNvSpPr/>
      </dsp:nvSpPr>
      <dsp:spPr>
        <a:xfrm>
          <a:off x="0" y="0"/>
          <a:ext cx="609600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1519287-D3E0-4304-B4A5-73319A98A11E}">
      <dsp:nvSpPr>
        <dsp:cNvPr id="0" name=""/>
        <dsp:cNvSpPr/>
      </dsp:nvSpPr>
      <dsp:spPr>
        <a:xfrm>
          <a:off x="0" y="0"/>
          <a:ext cx="2565071" cy="4064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1920" tIns="121920" rIns="121920" bIns="121920" numCol="1" spcCol="1270" anchor="t" anchorCtr="0">
          <a:noAutofit/>
        </a:bodyPr>
        <a:lstStyle/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3200" kern="1200" dirty="0"/>
            <a:t>3. Aplica a todos los documentos del archivo </a:t>
          </a:r>
          <a:endParaRPr lang="es-CR" sz="3200" kern="1200" dirty="0"/>
        </a:p>
      </dsp:txBody>
      <dsp:txXfrm>
        <a:off x="0" y="0"/>
        <a:ext cx="2565071" cy="4064000"/>
      </dsp:txXfrm>
    </dsp:sp>
    <dsp:sp modelId="{C40E6DC8-8B30-4EAC-86D6-AB8F76E80E6E}">
      <dsp:nvSpPr>
        <dsp:cNvPr id="0" name=""/>
        <dsp:cNvSpPr/>
      </dsp:nvSpPr>
      <dsp:spPr>
        <a:xfrm>
          <a:off x="2631240" y="94456"/>
          <a:ext cx="3462843" cy="188912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0490" tIns="110490" rIns="110490" bIns="110490" numCol="1" spcCol="1270" anchor="t" anchorCtr="0">
          <a:noAutofit/>
        </a:bodyPr>
        <a:lstStyle/>
        <a:p>
          <a:pPr marL="0" lvl="0" indent="0" algn="l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900" kern="1200" dirty="0"/>
            <a:t>Independientemente del soporte y clase</a:t>
          </a:r>
          <a:endParaRPr lang="es-CR" sz="2900" kern="1200" dirty="0"/>
        </a:p>
      </dsp:txBody>
      <dsp:txXfrm>
        <a:off x="2631240" y="94456"/>
        <a:ext cx="3462843" cy="1889124"/>
      </dsp:txXfrm>
    </dsp:sp>
    <dsp:sp modelId="{040CC580-A4FA-40B8-BFB7-1CE595D8A88B}">
      <dsp:nvSpPr>
        <dsp:cNvPr id="0" name=""/>
        <dsp:cNvSpPr/>
      </dsp:nvSpPr>
      <dsp:spPr>
        <a:xfrm>
          <a:off x="2565071" y="1983581"/>
          <a:ext cx="3529012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0B2C6A3-C7A7-40C5-9A99-270075463F7C}">
      <dsp:nvSpPr>
        <dsp:cNvPr id="0" name=""/>
        <dsp:cNvSpPr/>
      </dsp:nvSpPr>
      <dsp:spPr>
        <a:xfrm>
          <a:off x="2631240" y="2078037"/>
          <a:ext cx="3462843" cy="188912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0490" tIns="110490" rIns="110490" bIns="110490" numCol="1" spcCol="1270" anchor="t" anchorCtr="0">
          <a:noAutofit/>
        </a:bodyPr>
        <a:lstStyle/>
        <a:p>
          <a:pPr marL="0" lvl="0" indent="0" algn="l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900" kern="1200" dirty="0"/>
            <a:t>Ajustar la descripción según la clase</a:t>
          </a:r>
          <a:endParaRPr lang="es-CR" sz="2900" kern="1200" dirty="0"/>
        </a:p>
      </dsp:txBody>
      <dsp:txXfrm>
        <a:off x="2631240" y="2078037"/>
        <a:ext cx="3462843" cy="1889124"/>
      </dsp:txXfrm>
    </dsp:sp>
    <dsp:sp modelId="{4DE96AF4-1BCC-4611-BA5B-0ECA206D1D98}">
      <dsp:nvSpPr>
        <dsp:cNvPr id="0" name=""/>
        <dsp:cNvSpPr/>
      </dsp:nvSpPr>
      <dsp:spPr>
        <a:xfrm>
          <a:off x="2565071" y="3967162"/>
          <a:ext cx="3529012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2F3388B-3E29-42C5-AA84-5974D90E60D4}">
      <dsp:nvSpPr>
        <dsp:cNvPr id="0" name=""/>
        <dsp:cNvSpPr/>
      </dsp:nvSpPr>
      <dsp:spPr>
        <a:xfrm>
          <a:off x="0" y="0"/>
          <a:ext cx="609600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951A0D5-6B81-4450-BA13-DADFBD361CA8}">
      <dsp:nvSpPr>
        <dsp:cNvPr id="0" name=""/>
        <dsp:cNvSpPr/>
      </dsp:nvSpPr>
      <dsp:spPr>
        <a:xfrm>
          <a:off x="0" y="0"/>
          <a:ext cx="2592914" cy="4064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1920" tIns="121920" rIns="121920" bIns="121920" numCol="1" spcCol="1270" anchor="t" anchorCtr="0">
          <a:noAutofit/>
        </a:bodyPr>
        <a:lstStyle/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3200" kern="1200" dirty="0"/>
            <a:t>4. Suministra información para localizar los documentos</a:t>
          </a:r>
          <a:endParaRPr lang="es-CR" sz="3200" kern="1200" dirty="0"/>
        </a:p>
      </dsp:txBody>
      <dsp:txXfrm>
        <a:off x="0" y="0"/>
        <a:ext cx="2592914" cy="4064000"/>
      </dsp:txXfrm>
    </dsp:sp>
    <dsp:sp modelId="{780D0EBB-00E8-40AB-84F6-83DCD09A49FB}">
      <dsp:nvSpPr>
        <dsp:cNvPr id="0" name=""/>
        <dsp:cNvSpPr/>
      </dsp:nvSpPr>
      <dsp:spPr>
        <a:xfrm>
          <a:off x="2658547" y="184546"/>
          <a:ext cx="3434804" cy="369093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0490" tIns="110490" rIns="110490" bIns="110490" numCol="1" spcCol="1270" anchor="t" anchorCtr="0">
          <a:noAutofit/>
        </a:bodyPr>
        <a:lstStyle/>
        <a:p>
          <a:pPr marL="0" lvl="0" indent="0" algn="just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900" kern="1200" dirty="0"/>
            <a:t>Consignan datos en los diferentes niveles de descripción que </a:t>
          </a:r>
          <a:r>
            <a:rPr lang="es-ES" sz="2900" kern="1200"/>
            <a:t>permiten ubicar de manera física como contextualmente un fondo, un subfondo o una serie </a:t>
          </a:r>
          <a:endParaRPr lang="es-CR" sz="2900" kern="1200" dirty="0"/>
        </a:p>
      </dsp:txBody>
      <dsp:txXfrm>
        <a:off x="2658547" y="184546"/>
        <a:ext cx="3434804" cy="3690937"/>
      </dsp:txXfrm>
    </dsp:sp>
    <dsp:sp modelId="{98A1B162-8836-415D-80BA-0ADEF6D6BF53}">
      <dsp:nvSpPr>
        <dsp:cNvPr id="0" name=""/>
        <dsp:cNvSpPr/>
      </dsp:nvSpPr>
      <dsp:spPr>
        <a:xfrm>
          <a:off x="2592914" y="3875484"/>
          <a:ext cx="3500437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radial4">
  <dgm:title val=""/>
  <dgm:desc val=""/>
  <dgm:catLst>
    <dgm:cat type="relationship" pri="1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5" srcId="1" destId="11" srcOrd="0" destOrd="0"/>
        <dgm:cxn modelId="16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0"/>
              <dgm:param type="spanAng" val="360"/>
              <dgm:param type="ctrShpMap" val="fNode"/>
            </dgm:alg>
          </dgm:if>
          <dgm:else name="Name4">
            <dgm:choose name="Name5">
              <dgm:if name="Name6" axis="ch ch" ptType="node node" st="1 1" cnt="1 0" func="cnt" op="lte" val="3">
                <dgm:alg type="cycle">
                  <dgm:param type="stAng" val="-55"/>
                  <dgm:param type="spanAng" val="110"/>
                  <dgm:param type="ctrShpMap" val="fNode"/>
                </dgm:alg>
              </dgm:if>
              <dgm:else name="Name7">
                <dgm:choose name="Name8">
                  <dgm:if name="Name9" axis="ch ch" ptType="node node" st="1 1" cnt="1 0" func="cnt" op="equ" val="4">
                    <dgm:alg type="cycle">
                      <dgm:param type="stAng" val="-75"/>
                      <dgm:param type="spanAng" val="150"/>
                      <dgm:param type="ctrShpMap" val="fNode"/>
                    </dgm:alg>
                  </dgm:if>
                  <dgm:else name="Name10">
                    <dgm:alg type="cycle">
                      <dgm:param type="stAng" val="-90"/>
                      <dgm:param type="spanAng" val="180"/>
                      <dgm:param type="ctrShpMap" val="fNode"/>
                    </dgm:alg>
                  </dgm:else>
                </dgm:choose>
              </dgm:else>
            </dgm:choose>
          </dgm:else>
        </dgm:choose>
      </dgm:if>
      <dgm:else name="Name11">
        <dgm:choose name="Name12">
          <dgm:if name="Name13" axis="ch ch" ptType="node node" st="1 1" cnt="1 0" func="cnt" op="lte" val="1">
            <dgm:alg type="cycle">
              <dgm:param type="stAng" val="0"/>
              <dgm:param type="spanAng" val="-360"/>
              <dgm:param type="ctrShpMap" val="fNode"/>
            </dgm:alg>
          </dgm:if>
          <dgm:else name="Name14">
            <dgm:choose name="Name15">
              <dgm:if name="Name16" axis="ch ch" ptType="node node" st="1 1" cnt="1 0" func="cnt" op="lte" val="3">
                <dgm:alg type="cycle">
                  <dgm:param type="stAng" val="55"/>
                  <dgm:param type="spanAng" val="-110"/>
                  <dgm:param type="ctrShpMap" val="fNode"/>
                </dgm:alg>
              </dgm:if>
              <dgm:else name="Name17">
                <dgm:choose name="Name18">
                  <dgm:if name="Name19" axis="ch ch" ptType="node node" st="1 1" cnt="1 0" func="cnt" op="equ" val="4">
                    <dgm:alg type="cycle">
                      <dgm:param type="stAng" val="75"/>
                      <dgm:param type="spanAng" val="-150"/>
                      <dgm:param type="ctrShpMap" val="fNode"/>
                    </dgm:alg>
                  </dgm:if>
                  <dgm:else name="Name20">
                    <dgm:alg type="cycle">
                      <dgm:param type="stAng" val="90"/>
                      <dgm:param type="spanAng" val="-180"/>
                      <dgm:param type="ctrShpMap" val="fNode"/>
                    </dgm:alg>
                  </dgm:else>
                </dgm:choose>
              </dgm:else>
            </dgm:choose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fact="0.95"/>
      <dgm:constr type="h" for="ch" forName="parTrans" refType="w" refFor="ch" refForName="centerShape" fact="0.285"/>
      <dgm:constr type="sp" refType="w" refFor="ch" refForName="centerShape" op="equ" fact="0.23"/>
      <dgm:constr type="sibSp" refType="w" refFor="ch" refForName="node" fact="0.1"/>
      <dgm:constr type="primFontSz" for="ch" forName="node" op="equ"/>
    </dgm:constrLst>
    <dgm:choose name="Name21">
      <dgm:if name="Name22" axis="ch ch" ptType="node node" st="1 1" cnt="1 0" func="cnt" op="lte" val="5">
        <dgm:ruleLst>
          <dgm:rule type="w" for="ch" forName="centerShape" val="NaN" fact="0.27" max="NaN"/>
        </dgm:ruleLst>
      </dgm:if>
      <dgm:else name="Name23">
        <dgm:ruleLst>
          <dgm:rule type="w" for="ch" forName="centerShape" val="NaN" fact="0.27" max="NaN"/>
          <dgm:rule type="w" for="ch" forName="node" val="NaN" fact="0.7" max="NaN"/>
        </dgm:ruleLst>
      </dgm:else>
    </dgm:choose>
    <dgm:forEach name="Name24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  <dgm:constr type="primFontSz" val="65"/>
          <dgm:constr type="h" refType="w"/>
        </dgm:constrLst>
        <dgm:ruleLst>
          <dgm:rule type="primFontSz" val="5" fact="NaN" max="NaN"/>
        </dgm:ruleLst>
      </dgm:layoutNode>
      <dgm:forEach name="Name25" axis="ch">
        <dgm:forEach name="Name26" axis="self" ptType="parTrans">
          <dgm:layoutNode name="parTrans" styleLbl="bgSibTrans2D1">
            <dgm:alg type="conn">
              <dgm:param type="begPts" val="auto"/>
              <dgm:param type="endPts" val="ctr"/>
              <dgm:param type="endSty" val="noArr"/>
              <dgm:param type="begSty" val="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begPad" refType="connDist" fact="0.055"/>
              <dgm:constr type="endPad"/>
            </dgm:constrLst>
            <dgm:ruleLst/>
          </dgm:layoutNode>
        </dgm:forEach>
        <dgm:forEach name="Name27" axis="self" ptType="node">
          <dgm:layoutNode name="node" styleLbl="node1">
            <dgm:varLst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primFontSz" val="65"/>
              <dgm:constr type="h" refType="w" fact="0.8"/>
              <dgm:constr type="tMarg" refType="primFontSz" fact="0.15"/>
              <dgm:constr type="bMarg" refType="primFontSz" fact="0.15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8/layout/HorizontalMultiLevelHierarchy">
  <dgm:title val=""/>
  <dgm:desc val=""/>
  <dgm:catLst>
    <dgm:cat type="hierarchy" pri="46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 val="exact"/>
    </dgm:varLst>
    <dgm:choose name="Name1">
      <dgm:if name="Name2" func="var" arg="dir" op="equ" val="norm">
        <dgm:alg type="hierChild">
          <dgm:param type="linDir" val="fromT"/>
          <dgm:param type="chAlign" val="l"/>
        </dgm:alg>
      </dgm:if>
      <dgm:else name="Name3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forName="LevelOneTextNode" refType="h"/>
      <dgm:constr type="w" for="des" forName="LevelOneTextNode" refType="h" refFor="des" refForName="LevelOneTextNode" fact="0.19"/>
      <dgm:constr type="h" for="des" forName="LevelTwoTextNode" refType="w" refFor="des" refForName="LevelOneTextNode"/>
      <dgm:constr type="w" for="des" forName="LevelTwoTextNode" refType="h" refFor="des" refForName="LevelTwoTextNode" fact="3.28"/>
      <dgm:constr type="sibSp" refType="h" refFor="des" refForName="LevelTwoTextNode" op="equ" fact="0.25"/>
      <dgm:constr type="sibSp" for="des" forName="level2hierChild" refType="h" refFor="des" refForName="LevelTwoTextNode" op="equ" fact="0.25"/>
      <dgm:constr type="sibSp" for="des" forName="level3hierChild" refType="h" refFor="des" refForName="LevelTwoTextNode" op="equ" fact="0.25"/>
      <dgm:constr type="sp" for="des" forName="root1" refType="w" refFor="des" refForName="LevelTwoTextNode" fact="0.2"/>
      <dgm:constr type="sp" for="des" forName="root2" refType="sp" refFor="des" refForName="root1" op="equ"/>
      <dgm:constr type="primFontSz" for="des" forName="LevelOneTextNode" op="equ" val="65"/>
      <dgm:constr type="primFontSz" for="des" forName="LevelTwoTextNode" op="equ" val="65"/>
      <dgm:constr type="primFontSz" for="des" forName="LevelTwoTextNode" refType="primFontSz" refFor="des" refForName="LevelOneTextNode" op="lte"/>
      <dgm:constr type="primFontSz" for="des" forName="connTx" op="equ" val="50"/>
      <dgm:constr type="primFontSz" for="des" forName="connTx" refType="primFontSz" refFor="des" refForName="LevelOneTextNode" op="lte" fact="0.78"/>
    </dgm:constrLst>
    <dgm:forEach name="Name4" axis="ch">
      <dgm:forEach name="Name5" axis="self" ptType="node">
        <dgm:layoutNode name="root1">
          <dgm:choose name="Name6">
            <dgm:if name="Name7" func="var" arg="dir" op="equ" val="norm">
              <dgm:alg type="hierRoot">
                <dgm:param type="hierAlign" val="lCtrCh"/>
              </dgm:alg>
            </dgm:if>
            <dgm:else name="Name8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layoutNode name="LevelOneTextNode" styleLbl="node0">
            <dgm:varLst>
              <dgm:chPref val="3"/>
            </dgm:varLst>
            <dgm:alg type="tx">
              <dgm:param type="autoTxRot" val="grav"/>
            </dgm:alg>
            <dgm:choose name="Name9">
              <dgm:if name="Name10" func="var" arg="dir" op="equ" val="norm">
                <dgm:shape xmlns:r="http://schemas.openxmlformats.org/officeDocument/2006/relationships" rot="270" type="rect" r:blip="">
                  <dgm:adjLst/>
                </dgm:shape>
              </dgm:if>
              <dgm:else name="Name11">
                <dgm:shape xmlns:r="http://schemas.openxmlformats.org/officeDocument/2006/relationships" rot="90" type="rect" r:blip="">
                  <dgm:adjLst/>
                </dgm:shape>
              </dgm:else>
            </dgm:choos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2" fact="NaN" max="NaN"/>
            </dgm:ruleLst>
          </dgm:layoutNode>
          <dgm:layoutNode name="level2hierChild">
            <dgm:choose name="Name12">
              <dgm:if name="Name13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4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forEach name="repeat" axis="ch">
              <dgm:forEach name="Name15" axis="self" ptType="parTrans" cnt="1">
                <dgm:layoutNode name="conn2-1">
                  <dgm:choose name="Name16">
                    <dgm:if name="Name17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  <dgm:param type="connRout" val="bend"/>
                      </dgm:alg>
                    </dgm:if>
                    <dgm:else name="Name18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  <dgm:param type="connRout" val="bend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9" axis="self" ptType="node">
                <dgm:layoutNode name="root2">
                  <dgm:choose name="Name20">
                    <dgm:if name="Name21" func="var" arg="dir" op="equ" val="norm">
                      <dgm:alg type="hierRoot">
                        <dgm:param type="hierAlign" val="lCtrCh"/>
                      </dgm:alg>
                    </dgm:if>
                    <dgm:else name="Name22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2" fact="NaN" max="NaN"/>
                    </dgm:ruleLst>
                  </dgm:layoutNode>
                  <dgm:layoutNode name="level3hierChild">
                    <dgm:choose name="Name23">
                      <dgm:if name="Name24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5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forEach name="Name26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513E722-B36F-9642-8572-125226B6ACE2}" type="datetimeFigureOut">
              <a:rPr lang="es-ES" smtClean="0"/>
              <a:t>29/05/2025</a:t>
            </a:fld>
            <a:endParaRPr lang="es-ES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A42B3DE-DB5C-C544-993E-4E4ADCDB2DF0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21286181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42B3DE-DB5C-C544-993E-4E4ADCDB2DF0}" type="slidenum">
              <a:rPr lang="es-ES" smtClean="0"/>
              <a:t>5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53224748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42B3DE-DB5C-C544-993E-4E4ADCDB2DF0}" type="slidenum">
              <a:rPr lang="es-ES" smtClean="0"/>
              <a:t>6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21752243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rta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Marcador de posición de imagen 2"/>
          <p:cNvSpPr>
            <a:spLocks noGrp="1"/>
          </p:cNvSpPr>
          <p:nvPr>
            <p:ph type="pic" idx="10"/>
          </p:nvPr>
        </p:nvSpPr>
        <p:spPr>
          <a:xfrm>
            <a:off x="566038" y="-15775"/>
            <a:ext cx="8577961" cy="3873400"/>
          </a:xfrm>
          <a:ln>
            <a:noFill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pic>
        <p:nvPicPr>
          <p:cNvPr id="5" name="Imagen 4" descr="portada.jp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-15775"/>
            <a:ext cx="566038" cy="3848427"/>
          </a:xfrm>
          <a:prstGeom prst="rect">
            <a:avLst/>
          </a:prstGeom>
        </p:spPr>
      </p:pic>
      <p:sp>
        <p:nvSpPr>
          <p:cNvPr id="7" name="Rectángulo 6"/>
          <p:cNvSpPr/>
          <p:nvPr userDrawn="1"/>
        </p:nvSpPr>
        <p:spPr>
          <a:xfrm flipH="1">
            <a:off x="5926667" y="3857625"/>
            <a:ext cx="3217332" cy="128587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solidFill>
                <a:srgbClr val="AA1856"/>
              </a:solidFill>
            </a:endParaRPr>
          </a:p>
        </p:txBody>
      </p:sp>
      <p:pic>
        <p:nvPicPr>
          <p:cNvPr id="3" name="Imagen 2"/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6048502" y="4176973"/>
            <a:ext cx="2985424" cy="583650"/>
          </a:xfrm>
          <a:prstGeom prst="rect">
            <a:avLst/>
          </a:prstGeom>
        </p:spPr>
      </p:pic>
      <p:sp>
        <p:nvSpPr>
          <p:cNvPr id="9" name="Rectángulo 8"/>
          <p:cNvSpPr/>
          <p:nvPr userDrawn="1"/>
        </p:nvSpPr>
        <p:spPr>
          <a:xfrm>
            <a:off x="-16934" y="-15775"/>
            <a:ext cx="599906" cy="3957875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solidFill>
                <a:srgbClr val="AA1856"/>
              </a:solidFill>
            </a:endParaRPr>
          </a:p>
        </p:txBody>
      </p:sp>
      <p:pic>
        <p:nvPicPr>
          <p:cNvPr id="11" name="Imagen 10" descr="2.png"/>
          <p:cNvPicPr>
            <a:picLocks noChangeAspect="1"/>
          </p:cNvPicPr>
          <p:nvPr userDrawn="1"/>
        </p:nvPicPr>
        <p:blipFill>
          <a:blip r:embed="rId4" cstate="email">
            <a:alphaModFix amt="31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311878" y="-15776"/>
            <a:ext cx="890522" cy="3957875"/>
          </a:xfrm>
          <a:prstGeom prst="rect">
            <a:avLst/>
          </a:prstGeom>
        </p:spPr>
      </p:pic>
      <p:sp>
        <p:nvSpPr>
          <p:cNvPr id="8" name="Rectángulo 7"/>
          <p:cNvSpPr/>
          <p:nvPr userDrawn="1"/>
        </p:nvSpPr>
        <p:spPr>
          <a:xfrm>
            <a:off x="1" y="3857625"/>
            <a:ext cx="5816596" cy="1285875"/>
          </a:xfrm>
          <a:prstGeom prst="rect">
            <a:avLst/>
          </a:prstGeom>
          <a:solidFill>
            <a:srgbClr val="AA185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solidFill>
                <a:srgbClr val="AA1856"/>
              </a:solidFill>
            </a:endParaRPr>
          </a:p>
        </p:txBody>
      </p:sp>
      <p:sp>
        <p:nvSpPr>
          <p:cNvPr id="2" name="Título 1"/>
          <p:cNvSpPr>
            <a:spLocks noGrp="1"/>
          </p:cNvSpPr>
          <p:nvPr>
            <p:ph type="ctrTitle" hasCustomPrompt="1"/>
          </p:nvPr>
        </p:nvSpPr>
        <p:spPr>
          <a:xfrm>
            <a:off x="685800" y="3917127"/>
            <a:ext cx="4766733" cy="1102519"/>
          </a:xfrm>
        </p:spPr>
        <p:txBody>
          <a:bodyPr>
            <a:normAutofit/>
          </a:bodyPr>
          <a:lstStyle>
            <a:lvl1pPr algn="l">
              <a:defRPr sz="2400">
                <a:solidFill>
                  <a:srgbClr val="FFFFFF"/>
                </a:solidFill>
              </a:defRPr>
            </a:lvl1pPr>
          </a:lstStyle>
          <a:p>
            <a:r>
              <a:rPr lang="es-ES_tradnl"/>
              <a:t>CLIC PARA EDITAR TÍTULO</a:t>
            </a:r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2486418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 hasCustomPrompt="1"/>
          </p:nvPr>
        </p:nvSpPr>
        <p:spPr>
          <a:xfrm>
            <a:off x="868218" y="204787"/>
            <a:ext cx="2597296" cy="871538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68218" y="1320800"/>
            <a:ext cx="2597296" cy="327382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</p:spTree>
    <p:extLst>
      <p:ext uri="{BB962C8B-B14F-4D97-AF65-F5344CB8AC3E}">
        <p14:creationId xmlns:p14="http://schemas.microsoft.com/office/powerpoint/2010/main" val="18883337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imáge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251618" y="284955"/>
            <a:ext cx="2700337" cy="4040983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8" name="Marcador de posición de imagen 2"/>
          <p:cNvSpPr>
            <a:spLocks noGrp="1"/>
          </p:cNvSpPr>
          <p:nvPr>
            <p:ph type="pic" idx="10"/>
          </p:nvPr>
        </p:nvSpPr>
        <p:spPr>
          <a:xfrm>
            <a:off x="3221832" y="284955"/>
            <a:ext cx="2700337" cy="4040983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9" name="Marcador de posición de imagen 2"/>
          <p:cNvSpPr>
            <a:spLocks noGrp="1"/>
          </p:cNvSpPr>
          <p:nvPr>
            <p:ph type="pic" idx="11"/>
          </p:nvPr>
        </p:nvSpPr>
        <p:spPr>
          <a:xfrm>
            <a:off x="6197603" y="284955"/>
            <a:ext cx="2700337" cy="4040983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8732713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</p:spTree>
    <p:extLst>
      <p:ext uri="{BB962C8B-B14F-4D97-AF65-F5344CB8AC3E}">
        <p14:creationId xmlns:p14="http://schemas.microsoft.com/office/powerpoint/2010/main" val="3368312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ierre present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n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84" y="0"/>
            <a:ext cx="9127097" cy="5143500"/>
          </a:xfrm>
          <a:prstGeom prst="rect">
            <a:avLst/>
          </a:prstGeom>
        </p:spPr>
      </p:pic>
      <p:pic>
        <p:nvPicPr>
          <p:cNvPr id="10" name="Imagen 9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99699" y="1342181"/>
            <a:ext cx="1765866" cy="1442700"/>
          </a:xfrm>
          <a:prstGeom prst="rect">
            <a:avLst/>
          </a:prstGeom>
        </p:spPr>
      </p:pic>
      <p:sp>
        <p:nvSpPr>
          <p:cNvPr id="11" name="Rectángulo 10"/>
          <p:cNvSpPr/>
          <p:nvPr userDrawn="1"/>
        </p:nvSpPr>
        <p:spPr>
          <a:xfrm>
            <a:off x="0" y="3639642"/>
            <a:ext cx="9165266" cy="487420"/>
          </a:xfrm>
          <a:prstGeom prst="rect">
            <a:avLst/>
          </a:prstGeom>
          <a:solidFill>
            <a:schemeClr val="accent2">
              <a:alpha val="80000"/>
            </a:schemeClr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CR"/>
          </a:p>
        </p:txBody>
      </p:sp>
    </p:spTree>
    <p:extLst>
      <p:ext uri="{BB962C8B-B14F-4D97-AF65-F5344CB8AC3E}">
        <p14:creationId xmlns:p14="http://schemas.microsoft.com/office/powerpoint/2010/main" val="34962943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chemeClr val="accent5"/>
                </a:solidFill>
              </a:defRPr>
            </a:lvl1pPr>
          </a:lstStyle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6491781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chemeClr val="accent5"/>
                </a:solidFill>
              </a:defRPr>
            </a:lvl1pPr>
          </a:lstStyle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806915" y="1200151"/>
            <a:ext cx="3581904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4627794" y="1200151"/>
            <a:ext cx="3684933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pic>
        <p:nvPicPr>
          <p:cNvPr id="9" name="Imagen 8" descr="Logos-blancos.pn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54550" y="4251082"/>
            <a:ext cx="1979854" cy="5298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71366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s-ES_tradnl"/>
              <a:t>CLIC PARA EDITAR TÍTULO</a:t>
            </a:r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0389234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916170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sión de tema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ángulo 9"/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accent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4" name="Título 1"/>
          <p:cNvSpPr>
            <a:spLocks noGrp="1"/>
          </p:cNvSpPr>
          <p:nvPr>
            <p:ph type="title" hasCustomPrompt="1"/>
          </p:nvPr>
        </p:nvSpPr>
        <p:spPr>
          <a:xfrm>
            <a:off x="1360232" y="1156496"/>
            <a:ext cx="7326567" cy="2307570"/>
          </a:xfrm>
        </p:spPr>
        <p:txBody>
          <a:bodyPr>
            <a:noAutofit/>
          </a:bodyPr>
          <a:lstStyle>
            <a:lvl1pPr>
              <a:defRPr sz="4400" b="0">
                <a:solidFill>
                  <a:schemeClr val="bg1"/>
                </a:solidFill>
              </a:defRPr>
            </a:lvl1pPr>
          </a:lstStyle>
          <a:p>
            <a:r>
              <a:rPr lang="es-ES_tradnl"/>
              <a:t>CLIC PARA EDITAR TÍTULO</a:t>
            </a:r>
            <a:endParaRPr lang="es-ES"/>
          </a:p>
        </p:txBody>
      </p:sp>
      <p:pic>
        <p:nvPicPr>
          <p:cNvPr id="2" name="Imagen 1" descr="2.png"/>
          <p:cNvPicPr>
            <a:picLocks noChangeAspect="1"/>
          </p:cNvPicPr>
          <p:nvPr userDrawn="1"/>
        </p:nvPicPr>
        <p:blipFill>
          <a:blip r:embed="rId2" cstate="email">
            <a:alphaModFix amt="31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157288" cy="5143500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99289" y="4629282"/>
            <a:ext cx="1844711" cy="5142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51528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sión de tema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/>
          <p:cNvSpPr>
            <a:spLocks noGrp="1"/>
          </p:cNvSpPr>
          <p:nvPr>
            <p:ph type="title" hasCustomPrompt="1"/>
          </p:nvPr>
        </p:nvSpPr>
        <p:spPr>
          <a:xfrm>
            <a:off x="1360232" y="1156496"/>
            <a:ext cx="7326567" cy="2307570"/>
          </a:xfrm>
        </p:spPr>
        <p:txBody>
          <a:bodyPr>
            <a:noAutofit/>
          </a:bodyPr>
          <a:lstStyle>
            <a:lvl1pPr>
              <a:defRPr sz="4400" b="0">
                <a:solidFill>
                  <a:schemeClr val="accent5"/>
                </a:solidFill>
              </a:defRPr>
            </a:lvl1pPr>
          </a:lstStyle>
          <a:p>
            <a:r>
              <a:rPr lang="es-ES_tradnl"/>
              <a:t>CLIC PARA EDITAR TÍTULO</a:t>
            </a:r>
            <a:endParaRPr lang="es-ES"/>
          </a:p>
        </p:txBody>
      </p:sp>
      <p:pic>
        <p:nvPicPr>
          <p:cNvPr id="12" name="Imagen 11" descr="1.jp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157288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22568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sión de tema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ángulo 9"/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4" name="Título 1"/>
          <p:cNvSpPr>
            <a:spLocks noGrp="1"/>
          </p:cNvSpPr>
          <p:nvPr>
            <p:ph type="title" hasCustomPrompt="1"/>
          </p:nvPr>
        </p:nvSpPr>
        <p:spPr>
          <a:xfrm>
            <a:off x="1360232" y="1156496"/>
            <a:ext cx="7326567" cy="2307570"/>
          </a:xfrm>
        </p:spPr>
        <p:txBody>
          <a:bodyPr>
            <a:noAutofit/>
          </a:bodyPr>
          <a:lstStyle>
            <a:lvl1pPr>
              <a:defRPr sz="4400" b="0">
                <a:solidFill>
                  <a:schemeClr val="bg1"/>
                </a:solidFill>
              </a:defRPr>
            </a:lvl1pPr>
          </a:lstStyle>
          <a:p>
            <a:r>
              <a:rPr lang="es-ES_tradnl"/>
              <a:t>CLIC PARA EDITAR TÍTULO</a:t>
            </a:r>
            <a:endParaRPr lang="es-ES"/>
          </a:p>
        </p:txBody>
      </p:sp>
      <p:pic>
        <p:nvPicPr>
          <p:cNvPr id="2" name="Imagen 1" descr="2.png"/>
          <p:cNvPicPr>
            <a:picLocks noChangeAspect="1"/>
          </p:cNvPicPr>
          <p:nvPr userDrawn="1"/>
        </p:nvPicPr>
        <p:blipFill>
          <a:blip r:embed="rId2" cstate="email">
            <a:alphaModFix amt="31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157288" cy="5143500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99289" y="4629282"/>
            <a:ext cx="1844711" cy="5142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831024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1272" y="1556135"/>
            <a:ext cx="3666115" cy="479822"/>
          </a:xfrm>
        </p:spPr>
        <p:txBody>
          <a:bodyPr anchor="b">
            <a:noAutofit/>
          </a:bodyPr>
          <a:lstStyle>
            <a:lvl1pPr marL="0" indent="0">
              <a:buNone/>
              <a:defRPr sz="1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831272" y="2162961"/>
            <a:ext cx="3666115" cy="212328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4645026" y="1556135"/>
            <a:ext cx="4041775" cy="479822"/>
          </a:xfrm>
        </p:spPr>
        <p:txBody>
          <a:bodyPr anchor="b">
            <a:noAutofit/>
          </a:bodyPr>
          <a:lstStyle>
            <a:lvl1pPr marL="0" indent="0">
              <a:buNone/>
              <a:defRPr sz="1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4645026" y="2162961"/>
            <a:ext cx="4041775" cy="212328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5988819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831273" y="205979"/>
            <a:ext cx="7481455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1273" y="1200151"/>
            <a:ext cx="7481455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_tradnl" err="1"/>
              <a:t>Hasdfga</a:t>
            </a:r>
            <a:r>
              <a:rPr lang="es-ES_tradnl"/>
              <a:t>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pic>
        <p:nvPicPr>
          <p:cNvPr id="6" name="Imagen 5" descr="logo-pie-de-pagina.jpg"/>
          <p:cNvPicPr>
            <a:picLocks noChangeAspect="1"/>
          </p:cNvPicPr>
          <p:nvPr userDrawn="1"/>
        </p:nvPicPr>
        <p:blipFill>
          <a:blip r:embed="rId1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08498" y="4715474"/>
            <a:ext cx="1535502" cy="428025"/>
          </a:xfrm>
          <a:prstGeom prst="rect">
            <a:avLst/>
          </a:prstGeom>
        </p:spPr>
      </p:pic>
      <p:pic>
        <p:nvPicPr>
          <p:cNvPr id="7" name="Imagen 6" descr="portada.jpg"/>
          <p:cNvPicPr>
            <a:picLocks noChangeAspect="1"/>
          </p:cNvPicPr>
          <p:nvPr userDrawn="1"/>
        </p:nvPicPr>
        <p:blipFill rotWithShape="1">
          <a:blip r:embed="rId16" cstate="email">
            <a:alphaModFix amt="4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-15774"/>
            <a:ext cx="379562" cy="10737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17930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2" r:id="rId3"/>
    <p:sldLayoutId id="2147483654" r:id="rId4"/>
    <p:sldLayoutId id="2147483659" r:id="rId5"/>
    <p:sldLayoutId id="2147483660" r:id="rId6"/>
    <p:sldLayoutId id="2147483658" r:id="rId7"/>
    <p:sldLayoutId id="2147483661" r:id="rId8"/>
    <p:sldLayoutId id="2147483653" r:id="rId9"/>
    <p:sldLayoutId id="2147483656" r:id="rId10"/>
    <p:sldLayoutId id="2147483655" r:id="rId11"/>
    <p:sldLayoutId id="2147483657" r:id="rId12"/>
    <p:sldLayoutId id="2147483662" r:id="rId13"/>
  </p:sldLayoutIdLst>
  <p:txStyles>
    <p:titleStyle>
      <a:lvl1pPr algn="l" defTabSz="457200" rtl="0" eaLnBrk="1" latinLnBrk="0" hangingPunct="1">
        <a:spcBef>
          <a:spcPct val="0"/>
        </a:spcBef>
        <a:buNone/>
        <a:defRPr sz="2800" kern="1200">
          <a:solidFill>
            <a:schemeClr val="accent5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5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5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5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9.xml"/><Relationship Id="rId2" Type="http://schemas.openxmlformats.org/officeDocument/2006/relationships/diagramData" Target="../diagrams/data9.xml"/><Relationship Id="rId1" Type="http://schemas.openxmlformats.org/officeDocument/2006/relationships/slideLayout" Target="../slideLayouts/slideLayout5.xml"/><Relationship Id="rId6" Type="http://schemas.microsoft.com/office/2007/relationships/diagramDrawing" Target="../diagrams/drawing9.xml"/><Relationship Id="rId5" Type="http://schemas.openxmlformats.org/officeDocument/2006/relationships/diagramColors" Target="../diagrams/colors9.xml"/><Relationship Id="rId4" Type="http://schemas.openxmlformats.org/officeDocument/2006/relationships/diagramQuickStyle" Target="../diagrams/quickStyle9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0.xml"/><Relationship Id="rId2" Type="http://schemas.openxmlformats.org/officeDocument/2006/relationships/diagramData" Target="../diagrams/data10.xml"/><Relationship Id="rId1" Type="http://schemas.openxmlformats.org/officeDocument/2006/relationships/slideLayout" Target="../slideLayouts/slideLayout5.xml"/><Relationship Id="rId6" Type="http://schemas.microsoft.com/office/2007/relationships/diagramDrawing" Target="../diagrams/drawing10.xml"/><Relationship Id="rId5" Type="http://schemas.openxmlformats.org/officeDocument/2006/relationships/diagramColors" Target="../diagrams/colors10.xml"/><Relationship Id="rId4" Type="http://schemas.openxmlformats.org/officeDocument/2006/relationships/diagramQuickStyle" Target="../diagrams/quickStyle10.xml"/></Relationships>
</file>

<file path=ppt/slides/_rels/slide2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3.xml"/><Relationship Id="rId5" Type="http://schemas.microsoft.com/office/2007/relationships/hdphoto" Target="../media/hdphoto2.wdp"/><Relationship Id="rId4" Type="http://schemas.openxmlformats.org/officeDocument/2006/relationships/image" Target="../media/image1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360232" y="412468"/>
            <a:ext cx="7326567" cy="3925022"/>
          </a:xfrm>
        </p:spPr>
        <p:txBody>
          <a:bodyPr/>
          <a:lstStyle/>
          <a:p>
            <a:pPr algn="ctr"/>
            <a:r>
              <a:rPr lang="es-ES" sz="4800" b="1" dirty="0">
                <a:cs typeface="Calibri"/>
              </a:rPr>
              <a:t>DESCRIPCIÓN</a:t>
            </a:r>
            <a:br>
              <a:rPr lang="es-ES" sz="4800" b="1" dirty="0">
                <a:cs typeface="Calibri"/>
              </a:rPr>
            </a:br>
            <a:r>
              <a:rPr lang="es-ES" sz="4800" b="1" dirty="0">
                <a:cs typeface="Calibri"/>
              </a:rPr>
              <a:t>ARCHIVÍSTICA</a:t>
            </a:r>
          </a:p>
        </p:txBody>
      </p:sp>
    </p:spTree>
    <p:extLst>
      <p:ext uri="{BB962C8B-B14F-4D97-AF65-F5344CB8AC3E}">
        <p14:creationId xmlns:p14="http://schemas.microsoft.com/office/powerpoint/2010/main" val="147000930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D097D96F-A910-6C7C-1F7C-A7E79030B3A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338668"/>
            <a:ext cx="7886700" cy="4549422"/>
          </a:xfrm>
        </p:spPr>
        <p:txBody>
          <a:bodyPr/>
          <a:lstStyle/>
          <a:p>
            <a:endParaRPr lang="es-CR" dirty="0"/>
          </a:p>
        </p:txBody>
      </p:sp>
      <p:graphicFrame>
        <p:nvGraphicFramePr>
          <p:cNvPr id="4" name="Marcador de contenido 3">
            <a:extLst>
              <a:ext uri="{FF2B5EF4-FFF2-40B4-BE49-F238E27FC236}">
                <a16:creationId xmlns:a16="http://schemas.microsoft.com/office/drawing/2014/main" id="{C0E6FAA1-2B94-8E20-AFF6-D61157C3F3C7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0" y="510776"/>
          <a:ext cx="8333847" cy="410214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37936409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623097F-CD90-F897-ECA0-D022DF4E26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CR" dirty="0"/>
              <a:t>Proceso del tratamiento archivístico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4B0A1068-4AC1-B4C7-907A-6865ECF6063B}"/>
              </a:ext>
            </a:extLst>
          </p:cNvPr>
          <p:cNvSpPr>
            <a:spLocks noGrp="1"/>
          </p:cNvSpPr>
          <p:nvPr>
            <p:ph type="body" idx="4294967295"/>
          </p:nvPr>
        </p:nvSpPr>
        <p:spPr>
          <a:xfrm>
            <a:off x="531812" y="1419225"/>
            <a:ext cx="4040188" cy="47942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s-CR" sz="1800" b="1" dirty="0"/>
              <a:t>Descripción documental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55D323E4-8B83-407B-1D7A-A3A713B46DBD}"/>
              </a:ext>
            </a:extLst>
          </p:cNvPr>
          <p:cNvSpPr txBox="1"/>
          <p:nvPr/>
        </p:nvSpPr>
        <p:spPr>
          <a:xfrm>
            <a:off x="395762" y="1994778"/>
            <a:ext cx="4842934" cy="654764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Autofit/>
          </a:bodyPr>
          <a:lstStyle/>
          <a:p>
            <a:endParaRPr lang="es-CR" sz="1600" dirty="0"/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3226E8DA-77AC-B228-F1BE-CF38C9F3EF09}"/>
              </a:ext>
            </a:extLst>
          </p:cNvPr>
          <p:cNvSpPr txBox="1"/>
          <p:nvPr/>
        </p:nvSpPr>
        <p:spPr>
          <a:xfrm>
            <a:off x="395762" y="1937679"/>
            <a:ext cx="5645096" cy="1423725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Autofit/>
          </a:bodyPr>
          <a:lstStyle/>
          <a:p>
            <a:pPr algn="just"/>
            <a:r>
              <a:rPr lang="es-ES" sz="1600" dirty="0"/>
              <a:t>Describir consiste en elaborar una representación exacta del documento de archivo o de sus agrupaciones, mediante la recopilación, análisis, organización y registro de la información, que sirve para identificar, localizar y explicar los documentos, así como su contexto y el sistema que los ha producido. </a:t>
            </a:r>
            <a:endParaRPr lang="es-CR" sz="1600" dirty="0"/>
          </a:p>
        </p:txBody>
      </p:sp>
      <p:pic>
        <p:nvPicPr>
          <p:cNvPr id="7" name="Imagen 6" descr="Mujer con una tableta en un almacén">
            <a:extLst>
              <a:ext uri="{FF2B5EF4-FFF2-40B4-BE49-F238E27FC236}">
                <a16:creationId xmlns:a16="http://schemas.microsoft.com/office/drawing/2014/main" id="{E6224DB3-8F07-CB24-C0DD-C6BD323D116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40858" y="2969653"/>
            <a:ext cx="2231557" cy="1423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505362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5B1F2CE-686C-FA48-0676-B95DF7F14B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Las instituciones contarán: </a:t>
            </a:r>
            <a:endParaRPr lang="es-CR" dirty="0"/>
          </a:p>
        </p:txBody>
      </p:sp>
      <p:graphicFrame>
        <p:nvGraphicFramePr>
          <p:cNvPr id="4" name="Diagrama 3">
            <a:extLst>
              <a:ext uri="{FF2B5EF4-FFF2-40B4-BE49-F238E27FC236}">
                <a16:creationId xmlns:a16="http://schemas.microsoft.com/office/drawing/2014/main" id="{16661526-CE27-C224-9FF5-B6A5F6B0D03D}"/>
              </a:ext>
            </a:extLst>
          </p:cNvPr>
          <p:cNvGraphicFramePr/>
          <p:nvPr/>
        </p:nvGraphicFramePr>
        <p:xfrm>
          <a:off x="726369" y="1051895"/>
          <a:ext cx="7691261" cy="385162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69204916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37145D8-B25C-F8AD-EE00-0D1AB28E61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Principios de la descripción</a:t>
            </a:r>
            <a:endParaRPr lang="es-CR" dirty="0"/>
          </a:p>
        </p:txBody>
      </p:sp>
    </p:spTree>
    <p:extLst>
      <p:ext uri="{BB962C8B-B14F-4D97-AF65-F5344CB8AC3E}">
        <p14:creationId xmlns:p14="http://schemas.microsoft.com/office/powerpoint/2010/main" val="35516934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a 1">
            <a:extLst>
              <a:ext uri="{FF2B5EF4-FFF2-40B4-BE49-F238E27FC236}">
                <a16:creationId xmlns:a16="http://schemas.microsoft.com/office/drawing/2014/main" id="{8E0DEFFD-9951-3017-1AE6-917986B35A7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847234044"/>
              </p:ext>
            </p:extLst>
          </p:nvPr>
        </p:nvGraphicFramePr>
        <p:xfrm>
          <a:off x="620889" y="539750"/>
          <a:ext cx="7936089" cy="407740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43324583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273D45D-98A4-6809-0DD8-4B1DB01565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CR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67EE2FAF-870A-CF5B-461C-CC0D1C1ADD0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5111" y="1200151"/>
            <a:ext cx="7917617" cy="3394472"/>
          </a:xfrm>
        </p:spPr>
        <p:txBody>
          <a:bodyPr>
            <a:normAutofit fontScale="85000" lnSpcReduction="20000"/>
          </a:bodyPr>
          <a:lstStyle/>
          <a:p>
            <a:pPr algn="just"/>
            <a:r>
              <a:rPr lang="es-ES" dirty="0"/>
              <a:t>La organización y la descripción se encuentran entrelazadas, no obstante, pueden diferenciar una de otra. La organización es la aplicación de una serie de procesos y principios archivísticos sobre la documentación de una institución. La descripción es la representación de exacta de la unidad de descripción mediante la recopilación, análisis, organización y registro de la información2 . En conclusión, la organización documental es necesaria para efectuar una adecuada descripción.</a:t>
            </a:r>
            <a:endParaRPr lang="es-CR" dirty="0"/>
          </a:p>
        </p:txBody>
      </p:sp>
    </p:spTree>
    <p:extLst>
      <p:ext uri="{BB962C8B-B14F-4D97-AF65-F5344CB8AC3E}">
        <p14:creationId xmlns:p14="http://schemas.microsoft.com/office/powerpoint/2010/main" val="307545430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a 1">
            <a:extLst>
              <a:ext uri="{FF2B5EF4-FFF2-40B4-BE49-F238E27FC236}">
                <a16:creationId xmlns:a16="http://schemas.microsoft.com/office/drawing/2014/main" id="{3660B2CD-CCDF-0510-AE14-C1EBE02EA83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554836848"/>
              </p:ext>
            </p:extLst>
          </p:nvPr>
        </p:nvGraphicFramePr>
        <p:xfrm>
          <a:off x="835377" y="449439"/>
          <a:ext cx="7653867" cy="404353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25403583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2E0D0FF6-565E-7E5A-B032-431594C2993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0578" y="880181"/>
            <a:ext cx="7736995" cy="3383138"/>
          </a:xfrm>
        </p:spPr>
        <p:txBody>
          <a:bodyPr>
            <a:normAutofit fontScale="92500"/>
          </a:bodyPr>
          <a:lstStyle/>
          <a:p>
            <a:pPr algn="just"/>
            <a:r>
              <a:rPr lang="es-ES" dirty="0"/>
              <a:t>La información proporcionada en cada nivel debe ser la adecuada, no es conveniente suministrar datos que corresponden a un nivel especifico en otro, además no debe repetirse información, y por último la descripción debe evidenciar y establecer las relaciones entre los niveles de descripción. </a:t>
            </a:r>
            <a:endParaRPr lang="es-CR" dirty="0"/>
          </a:p>
        </p:txBody>
      </p:sp>
    </p:spTree>
    <p:extLst>
      <p:ext uri="{BB962C8B-B14F-4D97-AF65-F5344CB8AC3E}">
        <p14:creationId xmlns:p14="http://schemas.microsoft.com/office/powerpoint/2010/main" val="264067344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a 1">
            <a:extLst>
              <a:ext uri="{FF2B5EF4-FFF2-40B4-BE49-F238E27FC236}">
                <a16:creationId xmlns:a16="http://schemas.microsoft.com/office/drawing/2014/main" id="{9157009F-E197-188B-1D13-E6975292158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828100949"/>
              </p:ext>
            </p:extLst>
          </p:nvPr>
        </p:nvGraphicFramePr>
        <p:xfrm>
          <a:off x="1524000" y="539750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75365838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a 1">
            <a:extLst>
              <a:ext uri="{FF2B5EF4-FFF2-40B4-BE49-F238E27FC236}">
                <a16:creationId xmlns:a16="http://schemas.microsoft.com/office/drawing/2014/main" id="{8F37DEE1-0DE6-4F96-8619-78BEE50944E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531084327"/>
              </p:ext>
            </p:extLst>
          </p:nvPr>
        </p:nvGraphicFramePr>
        <p:xfrm>
          <a:off x="1524000" y="539750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81393347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92A7F2D-4D1E-A77D-2889-007DC924CA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98021"/>
            <a:ext cx="7886700" cy="994172"/>
          </a:xfrm>
        </p:spPr>
        <p:txBody>
          <a:bodyPr/>
          <a:lstStyle/>
          <a:p>
            <a:r>
              <a:rPr lang="es-CR" dirty="0"/>
              <a:t>Tipos de archivo</a:t>
            </a: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40355EF3-D567-F1F3-2B60-B1E7809664C5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accent1">
                <a:tint val="45000"/>
                <a:satMod val="400000"/>
              </a:schemeClr>
            </a:duotone>
            <a:alphaModFix/>
          </a:blip>
          <a:stretch>
            <a:fillRect/>
          </a:stretch>
        </p:blipFill>
        <p:spPr>
          <a:xfrm>
            <a:off x="456843" y="1559930"/>
            <a:ext cx="8058507" cy="27975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845682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a 1">
            <a:extLst>
              <a:ext uri="{FF2B5EF4-FFF2-40B4-BE49-F238E27FC236}">
                <a16:creationId xmlns:a16="http://schemas.microsoft.com/office/drawing/2014/main" id="{EAC4CAB1-D2ED-1158-98ED-CC910B72A2F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36861716"/>
              </p:ext>
            </p:extLst>
          </p:nvPr>
        </p:nvGraphicFramePr>
        <p:xfrm>
          <a:off x="1524000" y="539750"/>
          <a:ext cx="6649156" cy="39306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72918422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texto 2"/>
          <p:cNvSpPr txBox="1">
            <a:spLocks/>
          </p:cNvSpPr>
          <p:nvPr/>
        </p:nvSpPr>
        <p:spPr>
          <a:xfrm>
            <a:off x="1770867" y="3669785"/>
            <a:ext cx="2517065" cy="408148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200" b="0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ES_tradnl" sz="1400" dirty="0"/>
              <a:t>Mellany Otárola Sáenz</a:t>
            </a:r>
            <a:endParaRPr lang="es-ES" sz="1400" dirty="0"/>
          </a:p>
        </p:txBody>
      </p:sp>
      <p:sp>
        <p:nvSpPr>
          <p:cNvPr id="4" name="Marcador de texto 3"/>
          <p:cNvSpPr txBox="1">
            <a:spLocks/>
          </p:cNvSpPr>
          <p:nvPr/>
        </p:nvSpPr>
        <p:spPr>
          <a:xfrm>
            <a:off x="4906409" y="3708520"/>
            <a:ext cx="2699448" cy="348917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2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ES_tradnl" sz="1400" dirty="0"/>
              <a:t>motarola@dgan.go.cr</a:t>
            </a:r>
          </a:p>
        </p:txBody>
      </p:sp>
      <p:pic>
        <p:nvPicPr>
          <p:cNvPr id="7" name="Gráfico 7" descr="Icono de persona">
            <a:extLst>
              <a:ext uri="{FF2B5EF4-FFF2-40B4-BE49-F238E27FC236}">
                <a16:creationId xmlns:a16="http://schemas.microsoft.com/office/drawing/2014/main" id="{AC7339AD-1A2B-4702-8C29-5CFB6D1BBB53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25890" y="3753732"/>
            <a:ext cx="280092" cy="287872"/>
          </a:xfrm>
          <a:prstGeom prst="rect">
            <a:avLst/>
          </a:prstGeom>
        </p:spPr>
      </p:pic>
      <p:pic>
        <p:nvPicPr>
          <p:cNvPr id="8" name="Gráfico 8" descr="Icono de correo electrónico">
            <a:extLst>
              <a:ext uri="{FF2B5EF4-FFF2-40B4-BE49-F238E27FC236}">
                <a16:creationId xmlns:a16="http://schemas.microsoft.com/office/drawing/2014/main" id="{DE19364B-D5B6-43E8-B6E4-DC0094FA3CDC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0"/>
                    </a14:imgEffect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37899" y="3767055"/>
            <a:ext cx="280092" cy="2800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842540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32EF950E-1CC9-9D41-0B35-4F273C5B2FD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1407" y="2138896"/>
            <a:ext cx="7401185" cy="865707"/>
          </a:xfrm>
          <a:prstGeom prst="rect">
            <a:avLst/>
          </a:prstGeom>
        </p:spPr>
      </p:pic>
      <p:pic>
        <p:nvPicPr>
          <p:cNvPr id="4" name="Imagen 3">
            <a:extLst>
              <a:ext uri="{FF2B5EF4-FFF2-40B4-BE49-F238E27FC236}">
                <a16:creationId xmlns:a16="http://schemas.microsoft.com/office/drawing/2014/main" id="{54253EDC-9887-627C-C2B5-9A1E76BCF7C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1407" y="2138896"/>
            <a:ext cx="7401185" cy="865707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356ACD51-5EC4-34EC-A141-59F1AF84CF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405536"/>
            <a:ext cx="7886700" cy="994172"/>
          </a:xfrm>
        </p:spPr>
        <p:txBody>
          <a:bodyPr/>
          <a:lstStyle/>
          <a:p>
            <a:r>
              <a:rPr lang="es-CR" dirty="0"/>
              <a:t>Etapas de archivo</a:t>
            </a: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C66E6759-E34F-3E0E-109A-5F3CE42C40CD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prstClr val="black"/>
              <a:schemeClr val="accent1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456843" y="1151467"/>
            <a:ext cx="8574267" cy="37140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026711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Marcador de contenido 3"/>
          <p:cNvGraphicFramePr>
            <a:graphicFrameLocks noGrp="1"/>
          </p:cNvGraphicFramePr>
          <p:nvPr>
            <p:ph idx="4294967295"/>
          </p:nvPr>
        </p:nvGraphicFramePr>
        <p:xfrm>
          <a:off x="1357162" y="259882"/>
          <a:ext cx="6848475" cy="439874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2619334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11C6F1DA-44EE-4593-8300-384F6FC7615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graphicEl>
                                              <a:dgm id="{11C6F1DA-44EE-4593-8300-384F6FC7615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E23DBE81-CA57-4F9C-A243-877E2703064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graphicEl>
                                              <a:dgm id="{E23DBE81-CA57-4F9C-A243-877E2703064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067BC796-76A5-4DD7-9729-A1FFE529EB1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>
                                            <p:graphicEl>
                                              <a:dgm id="{067BC796-76A5-4DD7-9729-A1FFE529EB1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 uiExpand="1">
        <p:bldSub>
          <a:bldDgm bld="one"/>
        </p:bldSub>
      </p:bldGraphic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Marcador de contenido 3"/>
          <p:cNvGraphicFramePr>
            <a:graphicFrameLocks noGrp="1"/>
          </p:cNvGraphicFramePr>
          <p:nvPr>
            <p:ph idx="4294967295"/>
          </p:nvPr>
        </p:nvGraphicFramePr>
        <p:xfrm>
          <a:off x="514217" y="296178"/>
          <a:ext cx="8312150" cy="47180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6450115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475C618B-131A-4333-AD40-30BAC1D0BE8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" fill="hold"/>
                                        <p:tgtEl>
                                          <p:spTgt spid="4">
                                            <p:graphicEl>
                                              <a:dgm id="{475C618B-131A-4333-AD40-30BAC1D0BE8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" fill="hold"/>
                                        <p:tgtEl>
                                          <p:spTgt spid="4">
                                            <p:graphicEl>
                                              <a:dgm id="{475C618B-131A-4333-AD40-30BAC1D0BE8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DD178139-2695-4E96-B014-28CB8DF6862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" fill="hold"/>
                                        <p:tgtEl>
                                          <p:spTgt spid="4">
                                            <p:graphicEl>
                                              <a:dgm id="{DD178139-2695-4E96-B014-28CB8DF6862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" fill="hold"/>
                                        <p:tgtEl>
                                          <p:spTgt spid="4">
                                            <p:graphicEl>
                                              <a:dgm id="{DD178139-2695-4E96-B014-28CB8DF6862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F6C06B40-07BE-40A5-BF31-89952630969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" fill="hold"/>
                                        <p:tgtEl>
                                          <p:spTgt spid="4">
                                            <p:graphicEl>
                                              <a:dgm id="{F6C06B40-07BE-40A5-BF31-89952630969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0" fill="hold"/>
                                        <p:tgtEl>
                                          <p:spTgt spid="4">
                                            <p:graphicEl>
                                              <a:dgm id="{F6C06B40-07BE-40A5-BF31-89952630969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9F3CD1E6-928E-42EB-8057-EB7A34EBE66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10" fill="hold"/>
                                        <p:tgtEl>
                                          <p:spTgt spid="4">
                                            <p:graphicEl>
                                              <a:dgm id="{9F3CD1E6-928E-42EB-8057-EB7A34EBE66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10" fill="hold"/>
                                        <p:tgtEl>
                                          <p:spTgt spid="4">
                                            <p:graphicEl>
                                              <a:dgm id="{9F3CD1E6-928E-42EB-8057-EB7A34EBE66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863ACCF4-4322-490E-ABA8-19599C9AF6C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10" fill="hold"/>
                                        <p:tgtEl>
                                          <p:spTgt spid="4">
                                            <p:graphicEl>
                                              <a:dgm id="{863ACCF4-4322-490E-ABA8-19599C9AF6C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10" fill="hold"/>
                                        <p:tgtEl>
                                          <p:spTgt spid="4">
                                            <p:graphicEl>
                                              <a:dgm id="{863ACCF4-4322-490E-ABA8-19599C9AF6C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998137DC-3FA3-4F92-AA92-47984B5A179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10" fill="hold"/>
                                        <p:tgtEl>
                                          <p:spTgt spid="4">
                                            <p:graphicEl>
                                              <a:dgm id="{998137DC-3FA3-4F92-AA92-47984B5A179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10" fill="hold"/>
                                        <p:tgtEl>
                                          <p:spTgt spid="4">
                                            <p:graphicEl>
                                              <a:dgm id="{998137DC-3FA3-4F92-AA92-47984B5A179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02534556-6BE2-4725-8E24-394DB72707B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10" fill="hold"/>
                                        <p:tgtEl>
                                          <p:spTgt spid="4">
                                            <p:graphicEl>
                                              <a:dgm id="{02534556-6BE2-4725-8E24-394DB72707B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10" fill="hold"/>
                                        <p:tgtEl>
                                          <p:spTgt spid="4">
                                            <p:graphicEl>
                                              <a:dgm id="{02534556-6BE2-4725-8E24-394DB72707B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8B4410D9-237B-485A-BCF5-E808CC4C856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10" fill="hold"/>
                                        <p:tgtEl>
                                          <p:spTgt spid="4">
                                            <p:graphicEl>
                                              <a:dgm id="{8B4410D9-237B-485A-BCF5-E808CC4C856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10" fill="hold"/>
                                        <p:tgtEl>
                                          <p:spTgt spid="4">
                                            <p:graphicEl>
                                              <a:dgm id="{8B4410D9-237B-485A-BCF5-E808CC4C856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 uiExpand="1">
        <p:bldSub>
          <a:bldDgm bld="one"/>
        </p:bldSub>
      </p:bldGraphic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S" dirty="0"/>
              <a:t>Funciones de los Archivos Centrales</a:t>
            </a:r>
          </a:p>
        </p:txBody>
      </p:sp>
      <p:graphicFrame>
        <p:nvGraphicFramePr>
          <p:cNvPr id="4" name="Marcador de contenido 3"/>
          <p:cNvGraphicFramePr>
            <a:graphicFrameLocks noGrp="1"/>
          </p:cNvGraphicFramePr>
          <p:nvPr>
            <p:ph idx="4294967295"/>
          </p:nvPr>
        </p:nvGraphicFramePr>
        <p:xfrm>
          <a:off x="750770" y="1290241"/>
          <a:ext cx="7480300" cy="33940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5318787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582E96AC-92AC-431F-A2E0-98188246408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"/>
                                        <p:tgtEl>
                                          <p:spTgt spid="4">
                                            <p:graphicEl>
                                              <a:dgm id="{582E96AC-92AC-431F-A2E0-98188246408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B17A9EF9-2D48-466C-B1BE-4A5EF64A6B0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"/>
                                        <p:tgtEl>
                                          <p:spTgt spid="4">
                                            <p:graphicEl>
                                              <a:dgm id="{B17A9EF9-2D48-466C-B1BE-4A5EF64A6B0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E3052480-F4DA-4FCC-8799-8E32411A4CF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"/>
                                        <p:tgtEl>
                                          <p:spTgt spid="4">
                                            <p:graphicEl>
                                              <a:dgm id="{E3052480-F4DA-4FCC-8799-8E32411A4CF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27BA801E-F9AB-4542-A938-359AE510D63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"/>
                                        <p:tgtEl>
                                          <p:spTgt spid="4">
                                            <p:graphicEl>
                                              <a:dgm id="{27BA801E-F9AB-4542-A938-359AE510D63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B6436ED2-28A1-48EA-9D48-E53A9DE043C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"/>
                                        <p:tgtEl>
                                          <p:spTgt spid="4">
                                            <p:graphicEl>
                                              <a:dgm id="{B6436ED2-28A1-48EA-9D48-E53A9DE043C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079B3BD8-6878-44C4-B399-A5A44BD35A8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"/>
                                        <p:tgtEl>
                                          <p:spTgt spid="4">
                                            <p:graphicEl>
                                              <a:dgm id="{079B3BD8-6878-44C4-B399-A5A44BD35A8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E690D3C4-BE5A-4FCB-AEF5-2C8E3D04539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"/>
                                        <p:tgtEl>
                                          <p:spTgt spid="4">
                                            <p:graphicEl>
                                              <a:dgm id="{E690D3C4-BE5A-4FCB-AEF5-2C8E3D04539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893BD3BC-096F-4C47-8B94-511A1D3214C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"/>
                                        <p:tgtEl>
                                          <p:spTgt spid="4">
                                            <p:graphicEl>
                                              <a:dgm id="{893BD3BC-096F-4C47-8B94-511A1D3214C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 uiExpand="1">
        <p:bldSub>
          <a:bldDgm bld="one"/>
        </p:bldSub>
      </p:bldGraphic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1705B7F-0C0E-3F7A-DA87-11448FE965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Archivo Intermedio</a:t>
            </a:r>
            <a:endParaRPr lang="es-CR" dirty="0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771BD356-DF92-AF0D-A0D9-2C6EA313A6C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pPr algn="just"/>
            <a:r>
              <a:rPr lang="es-ES" dirty="0"/>
              <a:t>En Costa Rica, solamente existe uno. </a:t>
            </a:r>
          </a:p>
          <a:p>
            <a:pPr algn="just"/>
            <a:r>
              <a:rPr lang="es-ES" dirty="0"/>
              <a:t>Se custodian documentos: </a:t>
            </a:r>
          </a:p>
          <a:p>
            <a:pPr marL="85725" indent="0" algn="just">
              <a:buNone/>
            </a:pPr>
            <a:endParaRPr lang="es-ES" dirty="0"/>
          </a:p>
          <a:p>
            <a:pPr lvl="1" algn="just"/>
            <a:r>
              <a:rPr lang="es-ES" dirty="0"/>
              <a:t>De instituciones que ya cerraron. </a:t>
            </a:r>
          </a:p>
          <a:p>
            <a:pPr lvl="1" algn="just"/>
            <a:r>
              <a:rPr lang="es-ES" dirty="0"/>
              <a:t>Documentos provenientes del Despacho del Ministro y ministerios al cierre de cada administración.</a:t>
            </a:r>
            <a:endParaRPr lang="es-CR" dirty="0"/>
          </a:p>
        </p:txBody>
      </p:sp>
    </p:spTree>
    <p:extLst>
      <p:ext uri="{BB962C8B-B14F-4D97-AF65-F5344CB8AC3E}">
        <p14:creationId xmlns:p14="http://schemas.microsoft.com/office/powerpoint/2010/main" val="208489665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BEB9735-88EE-5992-5368-141943FD86B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EEB039E-A15F-55BE-A3E8-67DA56201F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Archivo Histórico</a:t>
            </a:r>
            <a:endParaRPr lang="es-CR" dirty="0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BB77AD98-15EC-55EF-4B4A-2F04473B1A8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369218"/>
            <a:ext cx="7886700" cy="3406967"/>
          </a:xfrm>
        </p:spPr>
        <p:txBody>
          <a:bodyPr>
            <a:normAutofit fontScale="92500"/>
          </a:bodyPr>
          <a:lstStyle/>
          <a:p>
            <a:pPr algn="just"/>
            <a:r>
              <a:rPr lang="es-ES" dirty="0"/>
              <a:t>Se conservan los documentos con valor científico cultural (los documentos inmortales).</a:t>
            </a:r>
          </a:p>
          <a:p>
            <a:pPr algn="just"/>
            <a:endParaRPr lang="es-ES" dirty="0"/>
          </a:p>
          <a:p>
            <a:pPr algn="just"/>
            <a:r>
              <a:rPr lang="es-ES" dirty="0"/>
              <a:t>En Costa Rica, se encuentran:</a:t>
            </a:r>
          </a:p>
          <a:p>
            <a:pPr lvl="1" algn="just"/>
            <a:r>
              <a:rPr lang="es-ES" dirty="0"/>
              <a:t> Archivo Histórico de la DGAN</a:t>
            </a:r>
          </a:p>
          <a:p>
            <a:pPr lvl="1" algn="just"/>
            <a:r>
              <a:rPr lang="es-CR" dirty="0"/>
              <a:t>Archivo Histórico Arquidiocesano de San José 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61918797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A57438F-4E62-04B2-C405-6976307474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Tratamiento archivístico</a:t>
            </a:r>
            <a:endParaRPr lang="es-CR" dirty="0"/>
          </a:p>
        </p:txBody>
      </p:sp>
    </p:spTree>
    <p:extLst>
      <p:ext uri="{BB962C8B-B14F-4D97-AF65-F5344CB8AC3E}">
        <p14:creationId xmlns:p14="http://schemas.microsoft.com/office/powerpoint/2010/main" val="1642612520"/>
      </p:ext>
    </p:extLst>
  </p:cSld>
  <p:clrMapOvr>
    <a:masterClrMapping/>
  </p:clrMapOvr>
</p:sld>
</file>

<file path=ppt/theme/theme1.xml><?xml version="1.0" encoding="utf-8"?>
<a:theme xmlns:a="http://schemas.openxmlformats.org/drawingml/2006/main" name="Archivo Nacional-1">
  <a:themeElements>
    <a:clrScheme name="Archivo Nacional 1">
      <a:dk1>
        <a:srgbClr val="4A4A49"/>
      </a:dk1>
      <a:lt1>
        <a:srgbClr val="FFFFFF"/>
      </a:lt1>
      <a:dk2>
        <a:srgbClr val="007D89"/>
      </a:dk2>
      <a:lt2>
        <a:srgbClr val="E4DBCF"/>
      </a:lt2>
      <a:accent1>
        <a:srgbClr val="00ACA9"/>
      </a:accent1>
      <a:accent2>
        <a:srgbClr val="E5005B"/>
      </a:accent2>
      <a:accent3>
        <a:srgbClr val="D4C1B2"/>
      </a:accent3>
      <a:accent4>
        <a:srgbClr val="8ACBC1"/>
      </a:accent4>
      <a:accent5>
        <a:srgbClr val="AA1856"/>
      </a:accent5>
      <a:accent6>
        <a:srgbClr val="AD9E93"/>
      </a:accent6>
      <a:hlink>
        <a:srgbClr val="00ACA9"/>
      </a:hlink>
      <a:folHlink>
        <a:srgbClr val="007D89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38</TotalTime>
  <Words>592</Words>
  <Application>Microsoft Office PowerPoint</Application>
  <PresentationFormat>Presentación en pantalla (16:9)</PresentationFormat>
  <Paragraphs>86</Paragraphs>
  <Slides>21</Slides>
  <Notes>2</Notes>
  <HiddenSlides>0</HiddenSlides>
  <MMClips>0</MMClips>
  <ScaleCrop>false</ScaleCrop>
  <HeadingPairs>
    <vt:vector size="6" baseType="variant">
      <vt:variant>
        <vt:lpstr>Fuentes usadas</vt:lpstr>
      </vt:variant>
      <vt:variant>
        <vt:i4>2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21</vt:i4>
      </vt:variant>
    </vt:vector>
  </HeadingPairs>
  <TitlesOfParts>
    <vt:vector size="24" baseType="lpstr">
      <vt:lpstr>Arial</vt:lpstr>
      <vt:lpstr>Calibri</vt:lpstr>
      <vt:lpstr>Archivo Nacional-1</vt:lpstr>
      <vt:lpstr>DESCRIPCIÓN ARCHIVÍSTICA</vt:lpstr>
      <vt:lpstr>Tipos de archivo</vt:lpstr>
      <vt:lpstr>Etapas de archivo</vt:lpstr>
      <vt:lpstr>Presentación de PowerPoint</vt:lpstr>
      <vt:lpstr>Presentación de PowerPoint</vt:lpstr>
      <vt:lpstr>Funciones de los Archivos Centrales</vt:lpstr>
      <vt:lpstr>Archivo Intermedio</vt:lpstr>
      <vt:lpstr>Archivo Histórico</vt:lpstr>
      <vt:lpstr>Tratamiento archivístico</vt:lpstr>
      <vt:lpstr>Presentación de PowerPoint</vt:lpstr>
      <vt:lpstr>Proceso del tratamiento archivístico</vt:lpstr>
      <vt:lpstr>Las instituciones contarán: </vt:lpstr>
      <vt:lpstr>Principios de la descripción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>Archivo Nacional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Gabriela Soto</dc:creator>
  <cp:lastModifiedBy>Mellany Otárola Saénz</cp:lastModifiedBy>
  <cp:revision>155</cp:revision>
  <dcterms:created xsi:type="dcterms:W3CDTF">2017-08-22T21:33:42Z</dcterms:created>
  <dcterms:modified xsi:type="dcterms:W3CDTF">2025-05-29T19:31:32Z</dcterms:modified>
</cp:coreProperties>
</file>