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8"/>
  </p:notesMasterIdLst>
  <p:sldIdLst>
    <p:sldId id="310" r:id="rId2"/>
    <p:sldId id="409" r:id="rId3"/>
    <p:sldId id="410" r:id="rId4"/>
    <p:sldId id="411" r:id="rId5"/>
    <p:sldId id="412" r:id="rId6"/>
    <p:sldId id="413" r:id="rId7"/>
    <p:sldId id="414" r:id="rId8"/>
    <p:sldId id="415" r:id="rId9"/>
    <p:sldId id="416" r:id="rId10"/>
    <p:sldId id="417" r:id="rId11"/>
    <p:sldId id="418" r:id="rId12"/>
    <p:sldId id="419" r:id="rId13"/>
    <p:sldId id="420" r:id="rId14"/>
    <p:sldId id="421" r:id="rId15"/>
    <p:sldId id="422" r:id="rId16"/>
    <p:sldId id="300" r:id="rId1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D2C"/>
    <a:srgbClr val="AA1856"/>
    <a:srgbClr val="4A4A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980CB-8DAD-4D1F-87E9-AE03DEB2C893}" v="391" dt="2025-06-10T23:02:50.21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lany Otárola Saénz" userId="4c8e53cc-73d9-4b85-b701-6273e345e567" providerId="ADAL" clId="{9B38712C-F3D1-4A57-A815-49F231A95838}"/>
    <pc:docChg chg="undo custSel addSld delSld modSld">
      <pc:chgData name="Mellany Otárola Saénz" userId="4c8e53cc-73d9-4b85-b701-6273e345e567" providerId="ADAL" clId="{9B38712C-F3D1-4A57-A815-49F231A95838}" dt="2025-05-29T19:31:22.289" v="939" actId="2696"/>
      <pc:docMkLst>
        <pc:docMk/>
      </pc:docMkLst>
      <pc:sldChg chg="del">
        <pc:chgData name="Mellany Otárola Saénz" userId="4c8e53cc-73d9-4b85-b701-6273e345e567" providerId="ADAL" clId="{9B38712C-F3D1-4A57-A815-49F231A95838}" dt="2025-05-29T19:15:33.001" v="6" actId="47"/>
        <pc:sldMkLst>
          <pc:docMk/>
          <pc:sldMk cId="2841402051" sldId="301"/>
        </pc:sldMkLst>
      </pc:sldChg>
      <pc:sldChg chg="del">
        <pc:chgData name="Mellany Otárola Saénz" userId="4c8e53cc-73d9-4b85-b701-6273e345e567" providerId="ADAL" clId="{9B38712C-F3D1-4A57-A815-49F231A95838}" dt="2025-05-29T19:15:31.419" v="4" actId="47"/>
        <pc:sldMkLst>
          <pc:docMk/>
          <pc:sldMk cId="510986924" sldId="303"/>
        </pc:sldMkLst>
      </pc:sldChg>
      <pc:sldChg chg="del">
        <pc:chgData name="Mellany Otárola Saénz" userId="4c8e53cc-73d9-4b85-b701-6273e345e567" providerId="ADAL" clId="{9B38712C-F3D1-4A57-A815-49F231A95838}" dt="2025-05-29T19:15:35.036" v="7" actId="47"/>
        <pc:sldMkLst>
          <pc:docMk/>
          <pc:sldMk cId="2834390294" sldId="304"/>
        </pc:sldMkLst>
      </pc:sldChg>
      <pc:sldChg chg="del">
        <pc:chgData name="Mellany Otárola Saénz" userId="4c8e53cc-73d9-4b85-b701-6273e345e567" providerId="ADAL" clId="{9B38712C-F3D1-4A57-A815-49F231A95838}" dt="2025-05-29T19:15:26.619" v="0" actId="47"/>
        <pc:sldMkLst>
          <pc:docMk/>
          <pc:sldMk cId="374152285" sldId="305"/>
        </pc:sldMkLst>
      </pc:sldChg>
      <pc:sldChg chg="del">
        <pc:chgData name="Mellany Otárola Saénz" userId="4c8e53cc-73d9-4b85-b701-6273e345e567" providerId="ADAL" clId="{9B38712C-F3D1-4A57-A815-49F231A95838}" dt="2025-05-29T19:15:27.046" v="1" actId="47"/>
        <pc:sldMkLst>
          <pc:docMk/>
          <pc:sldMk cId="2846271757" sldId="306"/>
        </pc:sldMkLst>
      </pc:sldChg>
      <pc:sldChg chg="del">
        <pc:chgData name="Mellany Otárola Saénz" userId="4c8e53cc-73d9-4b85-b701-6273e345e567" providerId="ADAL" clId="{9B38712C-F3D1-4A57-A815-49F231A95838}" dt="2025-05-29T19:15:27.426" v="2" actId="47"/>
        <pc:sldMkLst>
          <pc:docMk/>
          <pc:sldMk cId="3764963728" sldId="307"/>
        </pc:sldMkLst>
      </pc:sldChg>
      <pc:sldChg chg="del">
        <pc:chgData name="Mellany Otárola Saénz" userId="4c8e53cc-73d9-4b85-b701-6273e345e567" providerId="ADAL" clId="{9B38712C-F3D1-4A57-A815-49F231A95838}" dt="2025-05-29T19:15:32.186" v="5" actId="47"/>
        <pc:sldMkLst>
          <pc:docMk/>
          <pc:sldMk cId="3635508033" sldId="308"/>
        </pc:sldMkLst>
      </pc:sldChg>
      <pc:sldChg chg="del">
        <pc:chgData name="Mellany Otárola Saénz" userId="4c8e53cc-73d9-4b85-b701-6273e345e567" providerId="ADAL" clId="{9B38712C-F3D1-4A57-A815-49F231A95838}" dt="2025-05-29T19:15:30.182" v="3" actId="47"/>
        <pc:sldMkLst>
          <pc:docMk/>
          <pc:sldMk cId="1069688990" sldId="309"/>
        </pc:sldMkLst>
      </pc:sldChg>
      <pc:sldChg chg="del">
        <pc:chgData name="Mellany Otárola Saénz" userId="4c8e53cc-73d9-4b85-b701-6273e345e567" providerId="ADAL" clId="{9B38712C-F3D1-4A57-A815-49F231A95838}" dt="2025-05-29T19:22:27.871" v="529" actId="47"/>
        <pc:sldMkLst>
          <pc:docMk/>
          <pc:sldMk cId="4060619437" sldId="398"/>
        </pc:sldMkLst>
      </pc:sldChg>
      <pc:sldChg chg="modSp new mod">
        <pc:chgData name="Mellany Otárola Saénz" userId="4c8e53cc-73d9-4b85-b701-6273e345e567" providerId="ADAL" clId="{9B38712C-F3D1-4A57-A815-49F231A95838}" dt="2025-05-29T19:15:49.998" v="36" actId="20577"/>
        <pc:sldMkLst>
          <pc:docMk/>
          <pc:sldMk cId="355169349" sldId="400"/>
        </pc:sldMkLst>
      </pc:sldChg>
      <pc:sldChg chg="new del">
        <pc:chgData name="Mellany Otárola Saénz" userId="4c8e53cc-73d9-4b85-b701-6273e345e567" providerId="ADAL" clId="{9B38712C-F3D1-4A57-A815-49F231A95838}" dt="2025-05-29T19:15:55.976" v="38" actId="47"/>
        <pc:sldMkLst>
          <pc:docMk/>
          <pc:sldMk cId="372062510" sldId="401"/>
        </pc:sldMkLst>
      </pc:sldChg>
      <pc:sldChg chg="addSp modSp new mod">
        <pc:chgData name="Mellany Otárola Saénz" userId="4c8e53cc-73d9-4b85-b701-6273e345e567" providerId="ADAL" clId="{9B38712C-F3D1-4A57-A815-49F231A95838}" dt="2025-05-29T19:23:24.661" v="540" actId="255"/>
        <pc:sldMkLst>
          <pc:docMk/>
          <pc:sldMk cId="1433245836" sldId="401"/>
        </pc:sldMkLst>
      </pc:sldChg>
      <pc:sldChg chg="modSp new mod">
        <pc:chgData name="Mellany Otárola Saénz" userId="4c8e53cc-73d9-4b85-b701-6273e345e567" providerId="ADAL" clId="{9B38712C-F3D1-4A57-A815-49F231A95838}" dt="2025-05-29T19:19:19.573" v="302" actId="27636"/>
        <pc:sldMkLst>
          <pc:docMk/>
          <pc:sldMk cId="3075454305" sldId="402"/>
        </pc:sldMkLst>
      </pc:sldChg>
      <pc:sldChg chg="addSp modSp new mod">
        <pc:chgData name="Mellany Otárola Saénz" userId="4c8e53cc-73d9-4b85-b701-6273e345e567" providerId="ADAL" clId="{9B38712C-F3D1-4A57-A815-49F231A95838}" dt="2025-05-29T19:23:09.441" v="538"/>
        <pc:sldMkLst>
          <pc:docMk/>
          <pc:sldMk cId="2254035832" sldId="403"/>
        </pc:sldMkLst>
      </pc:sldChg>
      <pc:sldChg chg="delSp modSp new mod">
        <pc:chgData name="Mellany Otárola Saénz" userId="4c8e53cc-73d9-4b85-b701-6273e345e567" providerId="ADAL" clId="{9B38712C-F3D1-4A57-A815-49F231A95838}" dt="2025-05-29T19:24:17.651" v="551" actId="1076"/>
        <pc:sldMkLst>
          <pc:docMk/>
          <pc:sldMk cId="2640673446" sldId="404"/>
        </pc:sldMkLst>
      </pc:sldChg>
      <pc:sldChg chg="new del">
        <pc:chgData name="Mellany Otárola Saénz" userId="4c8e53cc-73d9-4b85-b701-6273e345e567" providerId="ADAL" clId="{9B38712C-F3D1-4A57-A815-49F231A95838}" dt="2025-05-29T19:23:37.471" v="542" actId="680"/>
        <pc:sldMkLst>
          <pc:docMk/>
          <pc:sldMk cId="3195619144" sldId="404"/>
        </pc:sldMkLst>
      </pc:sldChg>
      <pc:sldChg chg="new del">
        <pc:chgData name="Mellany Otárola Saénz" userId="4c8e53cc-73d9-4b85-b701-6273e345e567" providerId="ADAL" clId="{9B38712C-F3D1-4A57-A815-49F231A95838}" dt="2025-05-29T19:23:46.011" v="544" actId="680"/>
        <pc:sldMkLst>
          <pc:docMk/>
          <pc:sldMk cId="3821925049" sldId="404"/>
        </pc:sldMkLst>
      </pc:sldChg>
      <pc:sldChg chg="new del">
        <pc:chgData name="Mellany Otárola Saénz" userId="4c8e53cc-73d9-4b85-b701-6273e345e567" providerId="ADAL" clId="{9B38712C-F3D1-4A57-A815-49F231A95838}" dt="2025-05-29T19:31:22.289" v="939" actId="2696"/>
        <pc:sldMkLst>
          <pc:docMk/>
          <pc:sldMk cId="2027248533" sldId="405"/>
        </pc:sldMkLst>
      </pc:sldChg>
      <pc:sldChg chg="addSp modSp new mod">
        <pc:chgData name="Mellany Otárola Saénz" userId="4c8e53cc-73d9-4b85-b701-6273e345e567" providerId="ADAL" clId="{9B38712C-F3D1-4A57-A815-49F231A95838}" dt="2025-05-29T19:27:12.873" v="720"/>
        <pc:sldMkLst>
          <pc:docMk/>
          <pc:sldMk cId="753658380" sldId="406"/>
        </pc:sldMkLst>
      </pc:sldChg>
      <pc:sldChg chg="addSp modSp new mod">
        <pc:chgData name="Mellany Otárola Saénz" userId="4c8e53cc-73d9-4b85-b701-6273e345e567" providerId="ADAL" clId="{9B38712C-F3D1-4A57-A815-49F231A95838}" dt="2025-05-29T19:29:28.193" v="846"/>
        <pc:sldMkLst>
          <pc:docMk/>
          <pc:sldMk cId="2813933478" sldId="407"/>
        </pc:sldMkLst>
      </pc:sldChg>
      <pc:sldChg chg="addSp modSp new mod">
        <pc:chgData name="Mellany Otárola Saénz" userId="4c8e53cc-73d9-4b85-b701-6273e345e567" providerId="ADAL" clId="{9B38712C-F3D1-4A57-A815-49F231A95838}" dt="2025-05-29T19:30:53.115" v="938" actId="14100"/>
        <pc:sldMkLst>
          <pc:docMk/>
          <pc:sldMk cId="1729184221" sldId="408"/>
        </pc:sldMkLst>
      </pc:sldChg>
    </pc:docChg>
  </pc:docChgLst>
  <pc:docChgLst>
    <pc:chgData name="Mellany Otárola Saénz" userId="4c8e53cc-73d9-4b85-b701-6273e345e567" providerId="ADAL" clId="{827980CB-8DAD-4D1F-87E9-AE03DEB2C893}"/>
    <pc:docChg chg="undo custSel addSld delSld modSld">
      <pc:chgData name="Mellany Otárola Saénz" userId="4c8e53cc-73d9-4b85-b701-6273e345e567" providerId="ADAL" clId="{827980CB-8DAD-4D1F-87E9-AE03DEB2C893}" dt="2025-06-10T23:02:57.679" v="638" actId="1076"/>
      <pc:docMkLst>
        <pc:docMk/>
      </pc:docMkLst>
      <pc:sldChg chg="del">
        <pc:chgData name="Mellany Otárola Saénz" userId="4c8e53cc-73d9-4b85-b701-6273e345e567" providerId="ADAL" clId="{827980CB-8DAD-4D1F-87E9-AE03DEB2C893}" dt="2025-05-29T19:55:37.363" v="126" actId="47"/>
        <pc:sldMkLst>
          <pc:docMk/>
          <pc:sldMk cId="2598456825" sldId="312"/>
        </pc:sldMkLst>
      </pc:sldChg>
      <pc:sldChg chg="del">
        <pc:chgData name="Mellany Otárola Saénz" userId="4c8e53cc-73d9-4b85-b701-6273e345e567" providerId="ADAL" clId="{827980CB-8DAD-4D1F-87E9-AE03DEB2C893}" dt="2025-05-29T19:55:37.938" v="127" actId="47"/>
        <pc:sldMkLst>
          <pc:docMk/>
          <pc:sldMk cId="2320267115" sldId="313"/>
        </pc:sldMkLst>
      </pc:sldChg>
      <pc:sldChg chg="del">
        <pc:chgData name="Mellany Otárola Saénz" userId="4c8e53cc-73d9-4b85-b701-6273e345e567" providerId="ADAL" clId="{827980CB-8DAD-4D1F-87E9-AE03DEB2C893}" dt="2025-05-29T19:55:38.611" v="128" actId="47"/>
        <pc:sldMkLst>
          <pc:docMk/>
          <pc:sldMk cId="2261933452" sldId="314"/>
        </pc:sldMkLst>
      </pc:sldChg>
      <pc:sldChg chg="del">
        <pc:chgData name="Mellany Otárola Saénz" userId="4c8e53cc-73d9-4b85-b701-6273e345e567" providerId="ADAL" clId="{827980CB-8DAD-4D1F-87E9-AE03DEB2C893}" dt="2025-05-29T19:55:39.131" v="129" actId="47"/>
        <pc:sldMkLst>
          <pc:docMk/>
          <pc:sldMk cId="2645011538" sldId="322"/>
        </pc:sldMkLst>
      </pc:sldChg>
      <pc:sldChg chg="del">
        <pc:chgData name="Mellany Otárola Saénz" userId="4c8e53cc-73d9-4b85-b701-6273e345e567" providerId="ADAL" clId="{827980CB-8DAD-4D1F-87E9-AE03DEB2C893}" dt="2025-05-29T19:55:39.605" v="130" actId="47"/>
        <pc:sldMkLst>
          <pc:docMk/>
          <pc:sldMk cId="1531878789" sldId="323"/>
        </pc:sldMkLst>
      </pc:sldChg>
      <pc:sldChg chg="del">
        <pc:chgData name="Mellany Otárola Saénz" userId="4c8e53cc-73d9-4b85-b701-6273e345e567" providerId="ADAL" clId="{827980CB-8DAD-4D1F-87E9-AE03DEB2C893}" dt="2025-05-29T19:55:43.079" v="135" actId="47"/>
        <pc:sldMkLst>
          <pc:docMk/>
          <pc:sldMk cId="1805053625" sldId="327"/>
        </pc:sldMkLst>
      </pc:sldChg>
      <pc:sldChg chg="del">
        <pc:chgData name="Mellany Otárola Saénz" userId="4c8e53cc-73d9-4b85-b701-6273e345e567" providerId="ADAL" clId="{827980CB-8DAD-4D1F-87E9-AE03DEB2C893}" dt="2025-05-29T19:55:40.099" v="131" actId="47"/>
        <pc:sldMkLst>
          <pc:docMk/>
          <pc:sldMk cId="2084896656" sldId="390"/>
        </pc:sldMkLst>
      </pc:sldChg>
      <pc:sldChg chg="del">
        <pc:chgData name="Mellany Otárola Saénz" userId="4c8e53cc-73d9-4b85-b701-6273e345e567" providerId="ADAL" clId="{827980CB-8DAD-4D1F-87E9-AE03DEB2C893}" dt="2025-05-29T19:55:40.534" v="132" actId="47"/>
        <pc:sldMkLst>
          <pc:docMk/>
          <pc:sldMk cId="1619187970" sldId="391"/>
        </pc:sldMkLst>
      </pc:sldChg>
      <pc:sldChg chg="del">
        <pc:chgData name="Mellany Otárola Saénz" userId="4c8e53cc-73d9-4b85-b701-6273e345e567" providerId="ADAL" clId="{827980CB-8DAD-4D1F-87E9-AE03DEB2C893}" dt="2025-05-29T19:55:42.196" v="134" actId="47"/>
        <pc:sldMkLst>
          <pc:docMk/>
          <pc:sldMk cId="3379364092" sldId="396"/>
        </pc:sldMkLst>
      </pc:sldChg>
      <pc:sldChg chg="del">
        <pc:chgData name="Mellany Otárola Saénz" userId="4c8e53cc-73d9-4b85-b701-6273e345e567" providerId="ADAL" clId="{827980CB-8DAD-4D1F-87E9-AE03DEB2C893}" dt="2025-05-29T19:57:45.124" v="136" actId="47"/>
        <pc:sldMkLst>
          <pc:docMk/>
          <pc:sldMk cId="3692049169" sldId="397"/>
        </pc:sldMkLst>
      </pc:sldChg>
      <pc:sldChg chg="del">
        <pc:chgData name="Mellany Otárola Saénz" userId="4c8e53cc-73d9-4b85-b701-6273e345e567" providerId="ADAL" clId="{827980CB-8DAD-4D1F-87E9-AE03DEB2C893}" dt="2025-05-29T19:55:41.152" v="133" actId="47"/>
        <pc:sldMkLst>
          <pc:docMk/>
          <pc:sldMk cId="1642612520" sldId="399"/>
        </pc:sldMkLst>
      </pc:sldChg>
      <pc:sldChg chg="del">
        <pc:chgData name="Mellany Otárola Saénz" userId="4c8e53cc-73d9-4b85-b701-6273e345e567" providerId="ADAL" clId="{827980CB-8DAD-4D1F-87E9-AE03DEB2C893}" dt="2025-05-29T19:57:46.395" v="137" actId="47"/>
        <pc:sldMkLst>
          <pc:docMk/>
          <pc:sldMk cId="355169349" sldId="400"/>
        </pc:sldMkLst>
      </pc:sldChg>
      <pc:sldChg chg="del">
        <pc:chgData name="Mellany Otárola Saénz" userId="4c8e53cc-73d9-4b85-b701-6273e345e567" providerId="ADAL" clId="{827980CB-8DAD-4D1F-87E9-AE03DEB2C893}" dt="2025-05-29T19:57:47.355" v="138" actId="47"/>
        <pc:sldMkLst>
          <pc:docMk/>
          <pc:sldMk cId="1433245836" sldId="401"/>
        </pc:sldMkLst>
      </pc:sldChg>
      <pc:sldChg chg="del">
        <pc:chgData name="Mellany Otárola Saénz" userId="4c8e53cc-73d9-4b85-b701-6273e345e567" providerId="ADAL" clId="{827980CB-8DAD-4D1F-87E9-AE03DEB2C893}" dt="2025-05-29T19:57:48.753" v="139" actId="47"/>
        <pc:sldMkLst>
          <pc:docMk/>
          <pc:sldMk cId="3075454305" sldId="402"/>
        </pc:sldMkLst>
      </pc:sldChg>
      <pc:sldChg chg="del">
        <pc:chgData name="Mellany Otárola Saénz" userId="4c8e53cc-73d9-4b85-b701-6273e345e567" providerId="ADAL" clId="{827980CB-8DAD-4D1F-87E9-AE03DEB2C893}" dt="2025-05-29T19:57:49.946" v="140" actId="47"/>
        <pc:sldMkLst>
          <pc:docMk/>
          <pc:sldMk cId="2254035832" sldId="403"/>
        </pc:sldMkLst>
      </pc:sldChg>
      <pc:sldChg chg="del">
        <pc:chgData name="Mellany Otárola Saénz" userId="4c8e53cc-73d9-4b85-b701-6273e345e567" providerId="ADAL" clId="{827980CB-8DAD-4D1F-87E9-AE03DEB2C893}" dt="2025-05-29T19:57:51.377" v="141" actId="47"/>
        <pc:sldMkLst>
          <pc:docMk/>
          <pc:sldMk cId="2640673446" sldId="404"/>
        </pc:sldMkLst>
      </pc:sldChg>
      <pc:sldChg chg="del">
        <pc:chgData name="Mellany Otárola Saénz" userId="4c8e53cc-73d9-4b85-b701-6273e345e567" providerId="ADAL" clId="{827980CB-8DAD-4D1F-87E9-AE03DEB2C893}" dt="2025-05-29T19:57:53.423" v="142" actId="47"/>
        <pc:sldMkLst>
          <pc:docMk/>
          <pc:sldMk cId="753658380" sldId="406"/>
        </pc:sldMkLst>
      </pc:sldChg>
      <pc:sldChg chg="del">
        <pc:chgData name="Mellany Otárola Saénz" userId="4c8e53cc-73d9-4b85-b701-6273e345e567" providerId="ADAL" clId="{827980CB-8DAD-4D1F-87E9-AE03DEB2C893}" dt="2025-05-29T19:57:54.736" v="143" actId="47"/>
        <pc:sldMkLst>
          <pc:docMk/>
          <pc:sldMk cId="2813933478" sldId="407"/>
        </pc:sldMkLst>
      </pc:sldChg>
      <pc:sldChg chg="del">
        <pc:chgData name="Mellany Otárola Saénz" userId="4c8e53cc-73d9-4b85-b701-6273e345e567" providerId="ADAL" clId="{827980CB-8DAD-4D1F-87E9-AE03DEB2C893}" dt="2025-05-29T19:57:57.199" v="144" actId="47"/>
        <pc:sldMkLst>
          <pc:docMk/>
          <pc:sldMk cId="1729184221" sldId="408"/>
        </pc:sldMkLst>
      </pc:sldChg>
      <pc:sldChg chg="modSp new mod">
        <pc:chgData name="Mellany Otárola Saénz" userId="4c8e53cc-73d9-4b85-b701-6273e345e567" providerId="ADAL" clId="{827980CB-8DAD-4D1F-87E9-AE03DEB2C893}" dt="2025-05-29T19:36:27.892" v="66" actId="20577"/>
        <pc:sldMkLst>
          <pc:docMk/>
          <pc:sldMk cId="4137975433" sldId="409"/>
        </pc:sldMkLst>
        <pc:spChg chg="mod">
          <ac:chgData name="Mellany Otárola Saénz" userId="4c8e53cc-73d9-4b85-b701-6273e345e567" providerId="ADAL" clId="{827980CB-8DAD-4D1F-87E9-AE03DEB2C893}" dt="2025-05-29T19:36:27.892" v="66" actId="20577"/>
          <ac:spMkLst>
            <pc:docMk/>
            <pc:sldMk cId="4137975433" sldId="409"/>
            <ac:spMk id="2" creationId="{B50BB249-0D2E-95DD-E6CE-ABDF99BE9BD9}"/>
          </ac:spMkLst>
        </pc:spChg>
      </pc:sldChg>
      <pc:sldChg chg="addSp delSp modSp new mod">
        <pc:chgData name="Mellany Otárola Saénz" userId="4c8e53cc-73d9-4b85-b701-6273e345e567" providerId="ADAL" clId="{827980CB-8DAD-4D1F-87E9-AE03DEB2C893}" dt="2025-05-29T19:48:06.777" v="88" actId="14100"/>
        <pc:sldMkLst>
          <pc:docMk/>
          <pc:sldMk cId="3298954715" sldId="410"/>
        </pc:sldMkLst>
        <pc:graphicFrameChg chg="add mod modGraphic">
          <ac:chgData name="Mellany Otárola Saénz" userId="4c8e53cc-73d9-4b85-b701-6273e345e567" providerId="ADAL" clId="{827980CB-8DAD-4D1F-87E9-AE03DEB2C893}" dt="2025-05-29T19:48:06.777" v="88" actId="14100"/>
          <ac:graphicFrameMkLst>
            <pc:docMk/>
            <pc:sldMk cId="3298954715" sldId="410"/>
            <ac:graphicFrameMk id="3" creationId="{883A021F-B987-C04D-1AE6-E885EE765FCE}"/>
          </ac:graphicFrameMkLst>
        </pc:graphicFrameChg>
      </pc:sldChg>
      <pc:sldChg chg="addSp modSp new del mod">
        <pc:chgData name="Mellany Otárola Saénz" userId="4c8e53cc-73d9-4b85-b701-6273e345e567" providerId="ADAL" clId="{827980CB-8DAD-4D1F-87E9-AE03DEB2C893}" dt="2025-05-29T19:37:06.017" v="69" actId="47"/>
        <pc:sldMkLst>
          <pc:docMk/>
          <pc:sldMk cId="3497622533" sldId="410"/>
        </pc:sldMkLst>
      </pc:sldChg>
      <pc:sldChg chg="modSp new mod">
        <pc:chgData name="Mellany Otárola Saénz" userId="4c8e53cc-73d9-4b85-b701-6273e345e567" providerId="ADAL" clId="{827980CB-8DAD-4D1F-87E9-AE03DEB2C893}" dt="2025-05-29T19:55:32.710" v="125" actId="1076"/>
        <pc:sldMkLst>
          <pc:docMk/>
          <pc:sldMk cId="3623780210" sldId="411"/>
        </pc:sldMkLst>
        <pc:spChg chg="mod">
          <ac:chgData name="Mellany Otárola Saénz" userId="4c8e53cc-73d9-4b85-b701-6273e345e567" providerId="ADAL" clId="{827980CB-8DAD-4D1F-87E9-AE03DEB2C893}" dt="2025-05-29T19:55:32.710" v="125" actId="1076"/>
          <ac:spMkLst>
            <pc:docMk/>
            <pc:sldMk cId="3623780210" sldId="411"/>
            <ac:spMk id="2" creationId="{8561F31C-72A8-E44D-18BD-F1D2359EABB9}"/>
          </ac:spMkLst>
        </pc:spChg>
      </pc:sldChg>
      <pc:sldChg chg="new del">
        <pc:chgData name="Mellany Otárola Saénz" userId="4c8e53cc-73d9-4b85-b701-6273e345e567" providerId="ADAL" clId="{827980CB-8DAD-4D1F-87E9-AE03DEB2C893}" dt="2025-06-10T19:53:22.952" v="146" actId="47"/>
        <pc:sldMkLst>
          <pc:docMk/>
          <pc:sldMk cId="891206461" sldId="412"/>
        </pc:sldMkLst>
      </pc:sldChg>
      <pc:sldChg chg="addSp modSp new mod">
        <pc:chgData name="Mellany Otárola Saénz" userId="4c8e53cc-73d9-4b85-b701-6273e345e567" providerId="ADAL" clId="{827980CB-8DAD-4D1F-87E9-AE03DEB2C893}" dt="2025-06-10T20:05:08.412" v="214" actId="123"/>
        <pc:sldMkLst>
          <pc:docMk/>
          <pc:sldMk cId="1966039213" sldId="412"/>
        </pc:sldMkLst>
        <pc:graphicFrameChg chg="add mod modGraphic">
          <ac:chgData name="Mellany Otárola Saénz" userId="4c8e53cc-73d9-4b85-b701-6273e345e567" providerId="ADAL" clId="{827980CB-8DAD-4D1F-87E9-AE03DEB2C893}" dt="2025-06-10T20:05:08.412" v="214" actId="123"/>
          <ac:graphicFrameMkLst>
            <pc:docMk/>
            <pc:sldMk cId="1966039213" sldId="412"/>
            <ac:graphicFrameMk id="2" creationId="{50299B40-657B-9B7B-CE1A-A967CA649A7B}"/>
          </ac:graphicFrameMkLst>
        </pc:graphicFrameChg>
      </pc:sldChg>
      <pc:sldChg chg="modSp new mod">
        <pc:chgData name="Mellany Otárola Saénz" userId="4c8e53cc-73d9-4b85-b701-6273e345e567" providerId="ADAL" clId="{827980CB-8DAD-4D1F-87E9-AE03DEB2C893}" dt="2025-06-10T20:06:09.804" v="218" actId="123"/>
        <pc:sldMkLst>
          <pc:docMk/>
          <pc:sldMk cId="3406539635" sldId="413"/>
        </pc:sldMkLst>
        <pc:spChg chg="mod">
          <ac:chgData name="Mellany Otárola Saénz" userId="4c8e53cc-73d9-4b85-b701-6273e345e567" providerId="ADAL" clId="{827980CB-8DAD-4D1F-87E9-AE03DEB2C893}" dt="2025-06-10T20:06:09.804" v="218" actId="123"/>
          <ac:spMkLst>
            <pc:docMk/>
            <pc:sldMk cId="3406539635" sldId="413"/>
            <ac:spMk id="2" creationId="{021AE9F0-7E7E-F457-C427-2B2BEB21A859}"/>
          </ac:spMkLst>
        </pc:spChg>
      </pc:sldChg>
      <pc:sldChg chg="addSp modSp new mod">
        <pc:chgData name="Mellany Otárola Saénz" userId="4c8e53cc-73d9-4b85-b701-6273e345e567" providerId="ADAL" clId="{827980CB-8DAD-4D1F-87E9-AE03DEB2C893}" dt="2025-06-10T20:23:12.600" v="253" actId="12100"/>
        <pc:sldMkLst>
          <pc:docMk/>
          <pc:sldMk cId="3752501947" sldId="414"/>
        </pc:sldMkLst>
        <pc:graphicFrameChg chg="add mod modGraphic">
          <ac:chgData name="Mellany Otárola Saénz" userId="4c8e53cc-73d9-4b85-b701-6273e345e567" providerId="ADAL" clId="{827980CB-8DAD-4D1F-87E9-AE03DEB2C893}" dt="2025-06-10T20:23:12.600" v="253" actId="12100"/>
          <ac:graphicFrameMkLst>
            <pc:docMk/>
            <pc:sldMk cId="3752501947" sldId="414"/>
            <ac:graphicFrameMk id="2" creationId="{8712AC30-6D9B-C6A2-DC59-120D1B6CAEF3}"/>
          </ac:graphicFrameMkLst>
        </pc:graphicFrameChg>
      </pc:sldChg>
      <pc:sldChg chg="addSp modSp new mod">
        <pc:chgData name="Mellany Otárola Saénz" userId="4c8e53cc-73d9-4b85-b701-6273e345e567" providerId="ADAL" clId="{827980CB-8DAD-4D1F-87E9-AE03DEB2C893}" dt="2025-06-10T20:24:50.585" v="288" actId="14100"/>
        <pc:sldMkLst>
          <pc:docMk/>
          <pc:sldMk cId="1776331130" sldId="415"/>
        </pc:sldMkLst>
        <pc:graphicFrameChg chg="add mod modGraphic">
          <ac:chgData name="Mellany Otárola Saénz" userId="4c8e53cc-73d9-4b85-b701-6273e345e567" providerId="ADAL" clId="{827980CB-8DAD-4D1F-87E9-AE03DEB2C893}" dt="2025-06-10T20:24:50.585" v="288" actId="14100"/>
          <ac:graphicFrameMkLst>
            <pc:docMk/>
            <pc:sldMk cId="1776331130" sldId="415"/>
            <ac:graphicFrameMk id="2" creationId="{0E1D5550-9DE7-3F0E-3751-C30D1FA1C8CF}"/>
          </ac:graphicFrameMkLst>
        </pc:graphicFrameChg>
      </pc:sldChg>
      <pc:sldChg chg="addSp modSp new mod">
        <pc:chgData name="Mellany Otárola Saénz" userId="4c8e53cc-73d9-4b85-b701-6273e345e567" providerId="ADAL" clId="{827980CB-8DAD-4D1F-87E9-AE03DEB2C893}" dt="2025-06-10T20:48:31.375" v="331" actId="1076"/>
        <pc:sldMkLst>
          <pc:docMk/>
          <pc:sldMk cId="3555942327" sldId="416"/>
        </pc:sldMkLst>
        <pc:spChg chg="add mod">
          <ac:chgData name="Mellany Otárola Saénz" userId="4c8e53cc-73d9-4b85-b701-6273e345e567" providerId="ADAL" clId="{827980CB-8DAD-4D1F-87E9-AE03DEB2C893}" dt="2025-06-10T20:48:31.375" v="331" actId="1076"/>
          <ac:spMkLst>
            <pc:docMk/>
            <pc:sldMk cId="3555942327" sldId="416"/>
            <ac:spMk id="3" creationId="{BC09ADFB-5923-B6A5-23F6-AA5FEE4291C9}"/>
          </ac:spMkLst>
        </pc:spChg>
        <pc:graphicFrameChg chg="add mod modGraphic">
          <ac:chgData name="Mellany Otárola Saénz" userId="4c8e53cc-73d9-4b85-b701-6273e345e567" providerId="ADAL" clId="{827980CB-8DAD-4D1F-87E9-AE03DEB2C893}" dt="2025-06-10T20:47:55.770" v="303" actId="14100"/>
          <ac:graphicFrameMkLst>
            <pc:docMk/>
            <pc:sldMk cId="3555942327" sldId="416"/>
            <ac:graphicFrameMk id="2" creationId="{C863E538-7C4C-F333-786E-C455411FDB6E}"/>
          </ac:graphicFrameMkLst>
        </pc:graphicFrameChg>
      </pc:sldChg>
      <pc:sldChg chg="modSp add mod">
        <pc:chgData name="Mellany Otárola Saénz" userId="4c8e53cc-73d9-4b85-b701-6273e345e567" providerId="ADAL" clId="{827980CB-8DAD-4D1F-87E9-AE03DEB2C893}" dt="2025-06-10T20:56:12.311" v="376" actId="20577"/>
        <pc:sldMkLst>
          <pc:docMk/>
          <pc:sldMk cId="806897299" sldId="417"/>
        </pc:sldMkLst>
        <pc:spChg chg="mod">
          <ac:chgData name="Mellany Otárola Saénz" userId="4c8e53cc-73d9-4b85-b701-6273e345e567" providerId="ADAL" clId="{827980CB-8DAD-4D1F-87E9-AE03DEB2C893}" dt="2025-06-10T20:56:12.311" v="376" actId="20577"/>
          <ac:spMkLst>
            <pc:docMk/>
            <pc:sldMk cId="806897299" sldId="417"/>
            <ac:spMk id="2" creationId="{AA467BDE-E21E-E2FB-16E3-4BBA45875136}"/>
          </ac:spMkLst>
        </pc:spChg>
      </pc:sldChg>
      <pc:sldChg chg="addSp modSp new mod">
        <pc:chgData name="Mellany Otárola Saénz" userId="4c8e53cc-73d9-4b85-b701-6273e345e567" providerId="ADAL" clId="{827980CB-8DAD-4D1F-87E9-AE03DEB2C893}" dt="2025-06-10T20:57:26.861" v="438" actId="20577"/>
        <pc:sldMkLst>
          <pc:docMk/>
          <pc:sldMk cId="2681931869" sldId="418"/>
        </pc:sldMkLst>
        <pc:graphicFrameChg chg="add mod modGraphic">
          <ac:chgData name="Mellany Otárola Saénz" userId="4c8e53cc-73d9-4b85-b701-6273e345e567" providerId="ADAL" clId="{827980CB-8DAD-4D1F-87E9-AE03DEB2C893}" dt="2025-06-10T20:57:26.861" v="438" actId="20577"/>
          <ac:graphicFrameMkLst>
            <pc:docMk/>
            <pc:sldMk cId="2681931869" sldId="418"/>
            <ac:graphicFrameMk id="2" creationId="{23A4375C-84F2-DB16-FBD5-353C83849702}"/>
          </ac:graphicFrameMkLst>
        </pc:graphicFrameChg>
      </pc:sldChg>
      <pc:sldChg chg="addSp modSp new mod">
        <pc:chgData name="Mellany Otárola Saénz" userId="4c8e53cc-73d9-4b85-b701-6273e345e567" providerId="ADAL" clId="{827980CB-8DAD-4D1F-87E9-AE03DEB2C893}" dt="2025-06-10T23:02:07.742" v="629"/>
        <pc:sldMkLst>
          <pc:docMk/>
          <pc:sldMk cId="3816103392" sldId="419"/>
        </pc:sldMkLst>
        <pc:graphicFrameChg chg="add mod modGraphic">
          <ac:chgData name="Mellany Otárola Saénz" userId="4c8e53cc-73d9-4b85-b701-6273e345e567" providerId="ADAL" clId="{827980CB-8DAD-4D1F-87E9-AE03DEB2C893}" dt="2025-06-10T23:02:07.742" v="629"/>
          <ac:graphicFrameMkLst>
            <pc:docMk/>
            <pc:sldMk cId="3816103392" sldId="419"/>
            <ac:graphicFrameMk id="2" creationId="{DE6F29B8-483B-3E12-BD0F-A5DD0739BAE2}"/>
          </ac:graphicFrameMkLst>
        </pc:graphicFrameChg>
      </pc:sldChg>
      <pc:sldChg chg="addSp modSp new mod">
        <pc:chgData name="Mellany Otárola Saénz" userId="4c8e53cc-73d9-4b85-b701-6273e345e567" providerId="ADAL" clId="{827980CB-8DAD-4D1F-87E9-AE03DEB2C893}" dt="2025-06-10T22:56:18.339" v="482"/>
        <pc:sldMkLst>
          <pc:docMk/>
          <pc:sldMk cId="2053920279" sldId="420"/>
        </pc:sldMkLst>
        <pc:graphicFrameChg chg="add mod modGraphic">
          <ac:chgData name="Mellany Otárola Saénz" userId="4c8e53cc-73d9-4b85-b701-6273e345e567" providerId="ADAL" clId="{827980CB-8DAD-4D1F-87E9-AE03DEB2C893}" dt="2025-06-10T22:56:18.339" v="482"/>
          <ac:graphicFrameMkLst>
            <pc:docMk/>
            <pc:sldMk cId="2053920279" sldId="420"/>
            <ac:graphicFrameMk id="2" creationId="{14EA8BA7-39C7-84D8-348D-4AB1D7D44C82}"/>
          </ac:graphicFrameMkLst>
        </pc:graphicFrameChg>
      </pc:sldChg>
      <pc:sldChg chg="addSp modSp new mod">
        <pc:chgData name="Mellany Otárola Saénz" userId="4c8e53cc-73d9-4b85-b701-6273e345e567" providerId="ADAL" clId="{827980CB-8DAD-4D1F-87E9-AE03DEB2C893}" dt="2025-06-10T23:01:39.500" v="628" actId="12100"/>
        <pc:sldMkLst>
          <pc:docMk/>
          <pc:sldMk cId="3592938673" sldId="421"/>
        </pc:sldMkLst>
        <pc:graphicFrameChg chg="add mod modGraphic">
          <ac:chgData name="Mellany Otárola Saénz" userId="4c8e53cc-73d9-4b85-b701-6273e345e567" providerId="ADAL" clId="{827980CB-8DAD-4D1F-87E9-AE03DEB2C893}" dt="2025-06-10T23:01:39.500" v="628" actId="12100"/>
          <ac:graphicFrameMkLst>
            <pc:docMk/>
            <pc:sldMk cId="3592938673" sldId="421"/>
            <ac:graphicFrameMk id="2" creationId="{AD020632-4518-5BBA-CF70-81294CBA3A04}"/>
          </ac:graphicFrameMkLst>
        </pc:graphicFrameChg>
      </pc:sldChg>
      <pc:sldChg chg="addSp modSp new mod">
        <pc:chgData name="Mellany Otárola Saénz" userId="4c8e53cc-73d9-4b85-b701-6273e345e567" providerId="ADAL" clId="{827980CB-8DAD-4D1F-87E9-AE03DEB2C893}" dt="2025-06-10T23:02:57.679" v="638" actId="1076"/>
        <pc:sldMkLst>
          <pc:docMk/>
          <pc:sldMk cId="227950501" sldId="422"/>
        </pc:sldMkLst>
        <pc:graphicFrameChg chg="add mod modGraphic">
          <ac:chgData name="Mellany Otárola Saénz" userId="4c8e53cc-73d9-4b85-b701-6273e345e567" providerId="ADAL" clId="{827980CB-8DAD-4D1F-87E9-AE03DEB2C893}" dt="2025-06-10T23:02:57.679" v="638" actId="1076"/>
          <ac:graphicFrameMkLst>
            <pc:docMk/>
            <pc:sldMk cId="227950501" sldId="422"/>
            <ac:graphicFrameMk id="2" creationId="{E38CECD6-7E8C-7130-72D0-7E889E9CE424}"/>
          </ac:graphicFrameMkLst>
        </pc:graphicFrameChg>
      </pc:sldChg>
    </pc:docChg>
  </pc:docChgLst>
</pc:chgInfo>
</file>

<file path=ppt/diagrams/_rels/data7.xml.rels><?xml version="1.0" encoding="UTF-8" standalone="yes"?>
<Relationships xmlns="http://schemas.openxmlformats.org/package/2006/relationships"><Relationship Id="rId1" Type="http://schemas.openxmlformats.org/officeDocument/2006/relationships/image" Target="../media/image11.png"/></Relationships>
</file>

<file path=ppt/diagrams/_rels/data8.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7.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FED273-2C42-4C58-95B0-E897328A9F20}" type="doc">
      <dgm:prSet loTypeId="urn:microsoft.com/office/officeart/2005/8/layout/process1" loCatId="process" qsTypeId="urn:microsoft.com/office/officeart/2005/8/quickstyle/simple1" qsCatId="simple" csTypeId="urn:microsoft.com/office/officeart/2005/8/colors/accent1_2" csCatId="accent1" phldr="1"/>
      <dgm:spPr/>
    </dgm:pt>
    <dgm:pt modelId="{41F2B6B0-7976-4CD5-869B-B255ADED03A4}">
      <dgm:prSet phldrT="[Texto]"/>
      <dgm:spPr/>
      <dgm:t>
        <a:bodyPr/>
        <a:lstStyle/>
        <a:p>
          <a:r>
            <a:rPr lang="es-ES" dirty="0"/>
            <a:t>En los archivos del Sistema deben existir auxiliares de control e instrumentos de descripción y consulta de documentos. Los archivos elaborarán guías, inventarios y catálogos de sus fondos documentales, de acuerdo con la naturaleza de estos y con las prioridades del servicio. Asimismo, se llevarán los auxiliares de control, como registros de transferencias, listas de remisión, índices y aquellos documentos que </a:t>
          </a:r>
          <a:r>
            <a:rPr lang="es-CR" dirty="0"/>
            <a:t>apoyen el control.</a:t>
          </a:r>
        </a:p>
      </dgm:t>
    </dgm:pt>
    <dgm:pt modelId="{507303AB-6D9C-4693-A20B-E8757D265D91}" type="parTrans" cxnId="{68D8A077-F577-4762-81D5-4E80879CA628}">
      <dgm:prSet/>
      <dgm:spPr/>
      <dgm:t>
        <a:bodyPr/>
        <a:lstStyle/>
        <a:p>
          <a:endParaRPr lang="es-CR"/>
        </a:p>
      </dgm:t>
    </dgm:pt>
    <dgm:pt modelId="{A1E1AF2C-BF33-41DA-9638-DC7ED92D03D2}" type="sibTrans" cxnId="{68D8A077-F577-4762-81D5-4E80879CA628}">
      <dgm:prSet/>
      <dgm:spPr/>
      <dgm:t>
        <a:bodyPr/>
        <a:lstStyle/>
        <a:p>
          <a:endParaRPr lang="es-CR"/>
        </a:p>
      </dgm:t>
    </dgm:pt>
    <dgm:pt modelId="{60A87CF7-051C-4390-A883-262C652CC6C3}" type="pres">
      <dgm:prSet presAssocID="{3FFED273-2C42-4C58-95B0-E897328A9F20}" presName="Name0" presStyleCnt="0">
        <dgm:presLayoutVars>
          <dgm:dir/>
          <dgm:resizeHandles val="exact"/>
        </dgm:presLayoutVars>
      </dgm:prSet>
      <dgm:spPr/>
    </dgm:pt>
    <dgm:pt modelId="{F9044606-76F1-4BCA-A705-28EAB6F47C19}" type="pres">
      <dgm:prSet presAssocID="{41F2B6B0-7976-4CD5-869B-B255ADED03A4}" presName="node" presStyleLbl="node1" presStyleIdx="0" presStyleCnt="1">
        <dgm:presLayoutVars>
          <dgm:bulletEnabled val="1"/>
        </dgm:presLayoutVars>
      </dgm:prSet>
      <dgm:spPr/>
    </dgm:pt>
  </dgm:ptLst>
  <dgm:cxnLst>
    <dgm:cxn modelId="{EF3B9B06-50C8-4D7E-AA99-C6694990D611}" type="presOf" srcId="{41F2B6B0-7976-4CD5-869B-B255ADED03A4}" destId="{F9044606-76F1-4BCA-A705-28EAB6F47C19}" srcOrd="0" destOrd="0" presId="urn:microsoft.com/office/officeart/2005/8/layout/process1"/>
    <dgm:cxn modelId="{68D8A077-F577-4762-81D5-4E80879CA628}" srcId="{3FFED273-2C42-4C58-95B0-E897328A9F20}" destId="{41F2B6B0-7976-4CD5-869B-B255ADED03A4}" srcOrd="0" destOrd="0" parTransId="{507303AB-6D9C-4693-A20B-E8757D265D91}" sibTransId="{A1E1AF2C-BF33-41DA-9638-DC7ED92D03D2}"/>
    <dgm:cxn modelId="{537DCCC4-7380-47D4-9470-60611EF08D22}" type="presOf" srcId="{3FFED273-2C42-4C58-95B0-E897328A9F20}" destId="{60A87CF7-051C-4390-A883-262C652CC6C3}" srcOrd="0" destOrd="0" presId="urn:microsoft.com/office/officeart/2005/8/layout/process1"/>
    <dgm:cxn modelId="{8FA268F3-6876-4A66-BDAF-4DD5DE8E4302}" type="presParOf" srcId="{60A87CF7-051C-4390-A883-262C652CC6C3}" destId="{F9044606-76F1-4BCA-A705-28EAB6F47C19}"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47E7F7-1D92-47CF-8174-1AB3E075CA3E}" type="doc">
      <dgm:prSet loTypeId="urn:microsoft.com/office/officeart/2005/8/layout/process4" loCatId="list" qsTypeId="urn:microsoft.com/office/officeart/2005/8/quickstyle/simple1" qsCatId="simple" csTypeId="urn:microsoft.com/office/officeart/2005/8/colors/accent3_1" csCatId="accent3" phldr="1"/>
      <dgm:spPr/>
      <dgm:t>
        <a:bodyPr/>
        <a:lstStyle/>
        <a:p>
          <a:endParaRPr lang="es-CR"/>
        </a:p>
      </dgm:t>
    </dgm:pt>
    <dgm:pt modelId="{CD3E31F9-D52F-4388-B988-EAC82E4B79C1}">
      <dgm:prSet phldrT="[Texto]"/>
      <dgm:spPr/>
      <dgm:t>
        <a:bodyPr/>
        <a:lstStyle/>
        <a:p>
          <a:r>
            <a:rPr lang="es-ES" dirty="0"/>
            <a:t>Registro de cartas enviadas (consecutivo)</a:t>
          </a:r>
          <a:endParaRPr lang="es-CR" dirty="0"/>
        </a:p>
      </dgm:t>
    </dgm:pt>
    <dgm:pt modelId="{C8E02219-8ED6-426E-91A8-1A3C064947F7}" type="parTrans" cxnId="{2020F19A-9F4B-4FAF-BAC2-51D6793972FD}">
      <dgm:prSet/>
      <dgm:spPr/>
      <dgm:t>
        <a:bodyPr/>
        <a:lstStyle/>
        <a:p>
          <a:endParaRPr lang="es-CR"/>
        </a:p>
      </dgm:t>
    </dgm:pt>
    <dgm:pt modelId="{61260919-6833-4901-8AD5-4E2FA12CFDCC}" type="sibTrans" cxnId="{2020F19A-9F4B-4FAF-BAC2-51D6793972FD}">
      <dgm:prSet/>
      <dgm:spPr/>
      <dgm:t>
        <a:bodyPr/>
        <a:lstStyle/>
        <a:p>
          <a:endParaRPr lang="es-CR"/>
        </a:p>
      </dgm:t>
    </dgm:pt>
    <dgm:pt modelId="{9BE20DD4-025A-40EE-BE3D-2F2C107A1502}">
      <dgm:prSet phldrT="[Texto]"/>
      <dgm:spPr/>
      <dgm:t>
        <a:bodyPr/>
        <a:lstStyle/>
        <a:p>
          <a:r>
            <a:rPr lang="es-ES" dirty="0"/>
            <a:t>Número de orden: Es un número que se asigna en forma consecutiva a todos los documentos que se envían dentro o fuera de la entidad, con el fin de mantener un orden de salida de los documentos.</a:t>
          </a:r>
          <a:endParaRPr lang="es-CR" dirty="0"/>
        </a:p>
      </dgm:t>
    </dgm:pt>
    <dgm:pt modelId="{35C3CD92-D2DE-4173-8CF4-84B887F55D19}" type="parTrans" cxnId="{8ECA4CD4-935F-483D-BF1A-4189DAFF4407}">
      <dgm:prSet/>
      <dgm:spPr/>
      <dgm:t>
        <a:bodyPr/>
        <a:lstStyle/>
        <a:p>
          <a:endParaRPr lang="es-CR"/>
        </a:p>
      </dgm:t>
    </dgm:pt>
    <dgm:pt modelId="{A52B4CAA-D462-4369-8F23-2D2667A3121F}" type="sibTrans" cxnId="{8ECA4CD4-935F-483D-BF1A-4189DAFF4407}">
      <dgm:prSet/>
      <dgm:spPr/>
      <dgm:t>
        <a:bodyPr/>
        <a:lstStyle/>
        <a:p>
          <a:endParaRPr lang="es-CR"/>
        </a:p>
      </dgm:t>
    </dgm:pt>
    <dgm:pt modelId="{B91EE98F-4493-42EF-B1AD-9E1113EBF3A3}">
      <dgm:prSet phldrT="[Texto]"/>
      <dgm:spPr/>
      <dgm:t>
        <a:bodyPr/>
        <a:lstStyle/>
        <a:p>
          <a:r>
            <a:rPr lang="es-CR" dirty="0"/>
            <a:t>Número de oficio: Se indica el código o consecutivo del oficio que se recibe. Si no tiene, se anota O.S.N. (Oficio sin número).</a:t>
          </a:r>
        </a:p>
      </dgm:t>
    </dgm:pt>
    <dgm:pt modelId="{FDC968EB-7D96-40DF-9099-E57A24B87EE9}" type="parTrans" cxnId="{97896A05-6B99-4F24-9C06-50E3F8F96D94}">
      <dgm:prSet/>
      <dgm:spPr/>
      <dgm:t>
        <a:bodyPr/>
        <a:lstStyle/>
        <a:p>
          <a:endParaRPr lang="es-CR"/>
        </a:p>
      </dgm:t>
    </dgm:pt>
    <dgm:pt modelId="{8B025B5B-4AD7-4AC7-A26E-0630F04FAF70}" type="sibTrans" cxnId="{97896A05-6B99-4F24-9C06-50E3F8F96D94}">
      <dgm:prSet/>
      <dgm:spPr/>
      <dgm:t>
        <a:bodyPr/>
        <a:lstStyle/>
        <a:p>
          <a:endParaRPr lang="es-CR"/>
        </a:p>
      </dgm:t>
    </dgm:pt>
    <dgm:pt modelId="{C3F2A80D-82C6-41A3-AC50-E767DF194B8B}">
      <dgm:prSet phldrT="[Texto]"/>
      <dgm:spPr/>
      <dgm:t>
        <a:bodyPr/>
        <a:lstStyle/>
        <a:p>
          <a:r>
            <a:rPr lang="es-ES" dirty="0"/>
            <a:t>Fecha del oficio: Es la fecha en que fue producido el documento que se recibe. Se consignará de la siguiente manera el año, mes y día.</a:t>
          </a:r>
          <a:endParaRPr lang="es-CR" dirty="0"/>
        </a:p>
      </dgm:t>
    </dgm:pt>
    <dgm:pt modelId="{20F07401-F363-468E-8946-551CC076CEA2}" type="parTrans" cxnId="{DC70FFA9-57C1-472E-9DAC-4244CDC7DCFA}">
      <dgm:prSet/>
      <dgm:spPr/>
      <dgm:t>
        <a:bodyPr/>
        <a:lstStyle/>
        <a:p>
          <a:endParaRPr lang="es-CR"/>
        </a:p>
      </dgm:t>
    </dgm:pt>
    <dgm:pt modelId="{36F282CC-89E8-4B7F-B44D-3EA8118B5D15}" type="sibTrans" cxnId="{DC70FFA9-57C1-472E-9DAC-4244CDC7DCFA}">
      <dgm:prSet/>
      <dgm:spPr/>
      <dgm:t>
        <a:bodyPr/>
        <a:lstStyle/>
        <a:p>
          <a:endParaRPr lang="es-CR"/>
        </a:p>
      </dgm:t>
    </dgm:pt>
    <dgm:pt modelId="{DEF947BC-E1A4-4EBF-97B6-BBD054437FD9}">
      <dgm:prSet phldrT="[Texto]"/>
      <dgm:spPr/>
      <dgm:t>
        <a:bodyPr/>
        <a:lstStyle/>
        <a:p>
          <a:r>
            <a:rPr lang="es-ES" dirty="0"/>
            <a:t>Asunto: En este apartado se resume en forma muy breve de que trata el contenido del documento recibido.</a:t>
          </a:r>
          <a:endParaRPr lang="es-CR" dirty="0"/>
        </a:p>
      </dgm:t>
    </dgm:pt>
    <dgm:pt modelId="{CF155989-4641-4D91-9C67-63976B52ABF0}" type="parTrans" cxnId="{162A18E2-02CA-4D83-A829-99560E075FC5}">
      <dgm:prSet/>
      <dgm:spPr/>
      <dgm:t>
        <a:bodyPr/>
        <a:lstStyle/>
        <a:p>
          <a:endParaRPr lang="es-CR"/>
        </a:p>
      </dgm:t>
    </dgm:pt>
    <dgm:pt modelId="{CE958E69-7863-4474-AEBE-ACA91069AB5A}" type="sibTrans" cxnId="{162A18E2-02CA-4D83-A829-99560E075FC5}">
      <dgm:prSet/>
      <dgm:spPr/>
      <dgm:t>
        <a:bodyPr/>
        <a:lstStyle/>
        <a:p>
          <a:endParaRPr lang="es-CR"/>
        </a:p>
      </dgm:t>
    </dgm:pt>
    <dgm:pt modelId="{BFDE14CB-30B6-4D62-A202-8E0E7666E9E8}">
      <dgm:prSet phldrT="[Texto]"/>
      <dgm:spPr/>
      <dgm:t>
        <a:bodyPr/>
        <a:lstStyle/>
        <a:p>
          <a:r>
            <a:rPr lang="es-ES" dirty="0"/>
            <a:t>Destinatario: En este espacio se indica el nombre de la institución o unidad administrativa, y el nombre y puesto del funcionario público a la que se remite el documento. En el caso de los particulares se consigna el nombre y profesión (si la carta lo indica).</a:t>
          </a:r>
          <a:endParaRPr lang="es-CR" dirty="0"/>
        </a:p>
      </dgm:t>
    </dgm:pt>
    <dgm:pt modelId="{A9A7B5CA-F824-461F-8173-7B3406384457}" type="parTrans" cxnId="{A6FC052C-3E1D-4865-AB2F-59C1308C3A5B}">
      <dgm:prSet/>
      <dgm:spPr/>
      <dgm:t>
        <a:bodyPr/>
        <a:lstStyle/>
        <a:p>
          <a:endParaRPr lang="es-CR"/>
        </a:p>
      </dgm:t>
    </dgm:pt>
    <dgm:pt modelId="{EBCF25B1-1C92-4401-A2B7-D554797046A7}" type="sibTrans" cxnId="{A6FC052C-3E1D-4865-AB2F-59C1308C3A5B}">
      <dgm:prSet/>
      <dgm:spPr/>
      <dgm:t>
        <a:bodyPr/>
        <a:lstStyle/>
        <a:p>
          <a:endParaRPr lang="es-CR"/>
        </a:p>
      </dgm:t>
    </dgm:pt>
    <dgm:pt modelId="{4D12F134-72ED-41F6-870D-432D81E5BE1A}">
      <dgm:prSet phldrT="[Texto]"/>
      <dgm:spPr/>
      <dgm:t>
        <a:bodyPr/>
        <a:lstStyle/>
        <a:p>
          <a:r>
            <a:rPr lang="es-ES" dirty="0"/>
            <a:t>Nombre del funcionario que recibe: Aquí se consigna el nombre completo del funcionario que recibe el documento (no es la firma) en la entidad destino.</a:t>
          </a:r>
          <a:endParaRPr lang="es-CR" dirty="0"/>
        </a:p>
      </dgm:t>
    </dgm:pt>
    <dgm:pt modelId="{1C87A991-2ABC-486D-9D24-7F2DFA540F7F}" type="parTrans" cxnId="{EB13B2BC-DD10-46C1-A6CA-217DC07C42E3}">
      <dgm:prSet/>
      <dgm:spPr/>
      <dgm:t>
        <a:bodyPr/>
        <a:lstStyle/>
        <a:p>
          <a:endParaRPr lang="es-CR"/>
        </a:p>
      </dgm:t>
    </dgm:pt>
    <dgm:pt modelId="{E560932C-91F7-47A1-A9E6-024926004110}" type="sibTrans" cxnId="{EB13B2BC-DD10-46C1-A6CA-217DC07C42E3}">
      <dgm:prSet/>
      <dgm:spPr/>
      <dgm:t>
        <a:bodyPr/>
        <a:lstStyle/>
        <a:p>
          <a:endParaRPr lang="es-CR"/>
        </a:p>
      </dgm:t>
    </dgm:pt>
    <dgm:pt modelId="{3F7D74E9-1F4B-46D9-A610-CC92B77529E4}" type="pres">
      <dgm:prSet presAssocID="{BC47E7F7-1D92-47CF-8174-1AB3E075CA3E}" presName="Name0" presStyleCnt="0">
        <dgm:presLayoutVars>
          <dgm:dir/>
          <dgm:animLvl val="lvl"/>
          <dgm:resizeHandles val="exact"/>
        </dgm:presLayoutVars>
      </dgm:prSet>
      <dgm:spPr/>
    </dgm:pt>
    <dgm:pt modelId="{867F8C36-08AF-4172-A6ED-7BA2677C0480}" type="pres">
      <dgm:prSet presAssocID="{4D12F134-72ED-41F6-870D-432D81E5BE1A}" presName="boxAndChildren" presStyleCnt="0"/>
      <dgm:spPr/>
    </dgm:pt>
    <dgm:pt modelId="{0A9101D9-9769-4C70-8D94-BF94D80F32F4}" type="pres">
      <dgm:prSet presAssocID="{4D12F134-72ED-41F6-870D-432D81E5BE1A}" presName="parentTextBox" presStyleLbl="node1" presStyleIdx="0" presStyleCnt="7"/>
      <dgm:spPr/>
    </dgm:pt>
    <dgm:pt modelId="{FBC61DB6-FF21-4E66-84D5-182B978AB959}" type="pres">
      <dgm:prSet presAssocID="{EBCF25B1-1C92-4401-A2B7-D554797046A7}" presName="sp" presStyleCnt="0"/>
      <dgm:spPr/>
    </dgm:pt>
    <dgm:pt modelId="{06B61A65-5E06-4969-B432-EB9546A677B8}" type="pres">
      <dgm:prSet presAssocID="{BFDE14CB-30B6-4D62-A202-8E0E7666E9E8}" presName="arrowAndChildren" presStyleCnt="0"/>
      <dgm:spPr/>
    </dgm:pt>
    <dgm:pt modelId="{EFACC290-1A63-4B13-B471-84D173F2813C}" type="pres">
      <dgm:prSet presAssocID="{BFDE14CB-30B6-4D62-A202-8E0E7666E9E8}" presName="parentTextArrow" presStyleLbl="node1" presStyleIdx="1" presStyleCnt="7"/>
      <dgm:spPr/>
    </dgm:pt>
    <dgm:pt modelId="{59821C33-78E9-40D8-8E44-87FD29162A31}" type="pres">
      <dgm:prSet presAssocID="{CE958E69-7863-4474-AEBE-ACA91069AB5A}" presName="sp" presStyleCnt="0"/>
      <dgm:spPr/>
    </dgm:pt>
    <dgm:pt modelId="{C6A1C983-4A8C-48F0-AA65-A9B4B9931584}" type="pres">
      <dgm:prSet presAssocID="{DEF947BC-E1A4-4EBF-97B6-BBD054437FD9}" presName="arrowAndChildren" presStyleCnt="0"/>
      <dgm:spPr/>
    </dgm:pt>
    <dgm:pt modelId="{D5DBFABC-FE75-41F6-BDCD-2A45B3936058}" type="pres">
      <dgm:prSet presAssocID="{DEF947BC-E1A4-4EBF-97B6-BBD054437FD9}" presName="parentTextArrow" presStyleLbl="node1" presStyleIdx="2" presStyleCnt="7"/>
      <dgm:spPr/>
    </dgm:pt>
    <dgm:pt modelId="{588B8204-51D2-4C31-80F2-6E574486CCFC}" type="pres">
      <dgm:prSet presAssocID="{36F282CC-89E8-4B7F-B44D-3EA8118B5D15}" presName="sp" presStyleCnt="0"/>
      <dgm:spPr/>
    </dgm:pt>
    <dgm:pt modelId="{A267948D-E7BE-481F-B009-D0DD6F24F658}" type="pres">
      <dgm:prSet presAssocID="{C3F2A80D-82C6-41A3-AC50-E767DF194B8B}" presName="arrowAndChildren" presStyleCnt="0"/>
      <dgm:spPr/>
    </dgm:pt>
    <dgm:pt modelId="{A8D21CA2-B17A-4DFB-905C-EBA56EF510AD}" type="pres">
      <dgm:prSet presAssocID="{C3F2A80D-82C6-41A3-AC50-E767DF194B8B}" presName="parentTextArrow" presStyleLbl="node1" presStyleIdx="3" presStyleCnt="7"/>
      <dgm:spPr/>
    </dgm:pt>
    <dgm:pt modelId="{DC473500-BFC5-4ACC-8F32-F3321BFA651D}" type="pres">
      <dgm:prSet presAssocID="{8B025B5B-4AD7-4AC7-A26E-0630F04FAF70}" presName="sp" presStyleCnt="0"/>
      <dgm:spPr/>
    </dgm:pt>
    <dgm:pt modelId="{0E19DF84-CE60-4D88-B48D-8A4EE4D1592C}" type="pres">
      <dgm:prSet presAssocID="{B91EE98F-4493-42EF-B1AD-9E1113EBF3A3}" presName="arrowAndChildren" presStyleCnt="0"/>
      <dgm:spPr/>
    </dgm:pt>
    <dgm:pt modelId="{855846D5-7B65-4265-B0B5-0942336513EC}" type="pres">
      <dgm:prSet presAssocID="{B91EE98F-4493-42EF-B1AD-9E1113EBF3A3}" presName="parentTextArrow" presStyleLbl="node1" presStyleIdx="4" presStyleCnt="7"/>
      <dgm:spPr/>
    </dgm:pt>
    <dgm:pt modelId="{04A4D4E1-B58E-4A4F-96DC-4593152F15A9}" type="pres">
      <dgm:prSet presAssocID="{A52B4CAA-D462-4369-8F23-2D2667A3121F}" presName="sp" presStyleCnt="0"/>
      <dgm:spPr/>
    </dgm:pt>
    <dgm:pt modelId="{9F0534AC-BC01-4246-A3DD-8D1F7E76CAE5}" type="pres">
      <dgm:prSet presAssocID="{9BE20DD4-025A-40EE-BE3D-2F2C107A1502}" presName="arrowAndChildren" presStyleCnt="0"/>
      <dgm:spPr/>
    </dgm:pt>
    <dgm:pt modelId="{22D1D167-6961-45B5-B273-B10703A1028A}" type="pres">
      <dgm:prSet presAssocID="{9BE20DD4-025A-40EE-BE3D-2F2C107A1502}" presName="parentTextArrow" presStyleLbl="node1" presStyleIdx="5" presStyleCnt="7"/>
      <dgm:spPr/>
    </dgm:pt>
    <dgm:pt modelId="{08CA6CA7-A846-4F90-9720-DB1C79B49705}" type="pres">
      <dgm:prSet presAssocID="{61260919-6833-4901-8AD5-4E2FA12CFDCC}" presName="sp" presStyleCnt="0"/>
      <dgm:spPr/>
    </dgm:pt>
    <dgm:pt modelId="{32C26EB3-AE9E-417F-AB21-F0B753D0CFE7}" type="pres">
      <dgm:prSet presAssocID="{CD3E31F9-D52F-4388-B988-EAC82E4B79C1}" presName="arrowAndChildren" presStyleCnt="0"/>
      <dgm:spPr/>
    </dgm:pt>
    <dgm:pt modelId="{05B11D20-1447-4E3A-BA46-993C1FE71B17}" type="pres">
      <dgm:prSet presAssocID="{CD3E31F9-D52F-4388-B988-EAC82E4B79C1}" presName="parentTextArrow" presStyleLbl="node1" presStyleIdx="6" presStyleCnt="7"/>
      <dgm:spPr/>
    </dgm:pt>
  </dgm:ptLst>
  <dgm:cxnLst>
    <dgm:cxn modelId="{97896A05-6B99-4F24-9C06-50E3F8F96D94}" srcId="{BC47E7F7-1D92-47CF-8174-1AB3E075CA3E}" destId="{B91EE98F-4493-42EF-B1AD-9E1113EBF3A3}" srcOrd="2" destOrd="0" parTransId="{FDC968EB-7D96-40DF-9099-E57A24B87EE9}" sibTransId="{8B025B5B-4AD7-4AC7-A26E-0630F04FAF70}"/>
    <dgm:cxn modelId="{397EBD1E-8486-4155-98C6-3C2C04BD6060}" type="presOf" srcId="{C3F2A80D-82C6-41A3-AC50-E767DF194B8B}" destId="{A8D21CA2-B17A-4DFB-905C-EBA56EF510AD}" srcOrd="0" destOrd="0" presId="urn:microsoft.com/office/officeart/2005/8/layout/process4"/>
    <dgm:cxn modelId="{A6FC052C-3E1D-4865-AB2F-59C1308C3A5B}" srcId="{BC47E7F7-1D92-47CF-8174-1AB3E075CA3E}" destId="{BFDE14CB-30B6-4D62-A202-8E0E7666E9E8}" srcOrd="5" destOrd="0" parTransId="{A9A7B5CA-F824-461F-8173-7B3406384457}" sibTransId="{EBCF25B1-1C92-4401-A2B7-D554797046A7}"/>
    <dgm:cxn modelId="{65E0B631-7F28-489A-A999-96B7DB063048}" type="presOf" srcId="{B91EE98F-4493-42EF-B1AD-9E1113EBF3A3}" destId="{855846D5-7B65-4265-B0B5-0942336513EC}" srcOrd="0" destOrd="0" presId="urn:microsoft.com/office/officeart/2005/8/layout/process4"/>
    <dgm:cxn modelId="{81762F46-C662-4E3F-B748-3704EE0F8113}" type="presOf" srcId="{9BE20DD4-025A-40EE-BE3D-2F2C107A1502}" destId="{22D1D167-6961-45B5-B273-B10703A1028A}" srcOrd="0" destOrd="0" presId="urn:microsoft.com/office/officeart/2005/8/layout/process4"/>
    <dgm:cxn modelId="{5D71AB46-09D2-4845-9B83-2832B7CFA6CA}" type="presOf" srcId="{BC47E7F7-1D92-47CF-8174-1AB3E075CA3E}" destId="{3F7D74E9-1F4B-46D9-A610-CC92B77529E4}" srcOrd="0" destOrd="0" presId="urn:microsoft.com/office/officeart/2005/8/layout/process4"/>
    <dgm:cxn modelId="{DC30C699-623D-4755-9894-8DD2F082C6D4}" type="presOf" srcId="{CD3E31F9-D52F-4388-B988-EAC82E4B79C1}" destId="{05B11D20-1447-4E3A-BA46-993C1FE71B17}" srcOrd="0" destOrd="0" presId="urn:microsoft.com/office/officeart/2005/8/layout/process4"/>
    <dgm:cxn modelId="{2020F19A-9F4B-4FAF-BAC2-51D6793972FD}" srcId="{BC47E7F7-1D92-47CF-8174-1AB3E075CA3E}" destId="{CD3E31F9-D52F-4388-B988-EAC82E4B79C1}" srcOrd="0" destOrd="0" parTransId="{C8E02219-8ED6-426E-91A8-1A3C064947F7}" sibTransId="{61260919-6833-4901-8AD5-4E2FA12CFDCC}"/>
    <dgm:cxn modelId="{DC70FFA9-57C1-472E-9DAC-4244CDC7DCFA}" srcId="{BC47E7F7-1D92-47CF-8174-1AB3E075CA3E}" destId="{C3F2A80D-82C6-41A3-AC50-E767DF194B8B}" srcOrd="3" destOrd="0" parTransId="{20F07401-F363-468E-8946-551CC076CEA2}" sibTransId="{36F282CC-89E8-4B7F-B44D-3EA8118B5D15}"/>
    <dgm:cxn modelId="{82A236AC-F2E9-4F14-89D6-C1635AE3D06C}" type="presOf" srcId="{4D12F134-72ED-41F6-870D-432D81E5BE1A}" destId="{0A9101D9-9769-4C70-8D94-BF94D80F32F4}" srcOrd="0" destOrd="0" presId="urn:microsoft.com/office/officeart/2005/8/layout/process4"/>
    <dgm:cxn modelId="{EB13B2BC-DD10-46C1-A6CA-217DC07C42E3}" srcId="{BC47E7F7-1D92-47CF-8174-1AB3E075CA3E}" destId="{4D12F134-72ED-41F6-870D-432D81E5BE1A}" srcOrd="6" destOrd="0" parTransId="{1C87A991-2ABC-486D-9D24-7F2DFA540F7F}" sibTransId="{E560932C-91F7-47A1-A9E6-024926004110}"/>
    <dgm:cxn modelId="{D49341C5-C837-4C59-9C1B-BEE6B9E360A9}" type="presOf" srcId="{BFDE14CB-30B6-4D62-A202-8E0E7666E9E8}" destId="{EFACC290-1A63-4B13-B471-84D173F2813C}" srcOrd="0" destOrd="0" presId="urn:microsoft.com/office/officeart/2005/8/layout/process4"/>
    <dgm:cxn modelId="{E41F30D4-6EEE-4466-8F80-22E4C95393D9}" type="presOf" srcId="{DEF947BC-E1A4-4EBF-97B6-BBD054437FD9}" destId="{D5DBFABC-FE75-41F6-BDCD-2A45B3936058}" srcOrd="0" destOrd="0" presId="urn:microsoft.com/office/officeart/2005/8/layout/process4"/>
    <dgm:cxn modelId="{8ECA4CD4-935F-483D-BF1A-4189DAFF4407}" srcId="{BC47E7F7-1D92-47CF-8174-1AB3E075CA3E}" destId="{9BE20DD4-025A-40EE-BE3D-2F2C107A1502}" srcOrd="1" destOrd="0" parTransId="{35C3CD92-D2DE-4173-8CF4-84B887F55D19}" sibTransId="{A52B4CAA-D462-4369-8F23-2D2667A3121F}"/>
    <dgm:cxn modelId="{162A18E2-02CA-4D83-A829-99560E075FC5}" srcId="{BC47E7F7-1D92-47CF-8174-1AB3E075CA3E}" destId="{DEF947BC-E1A4-4EBF-97B6-BBD054437FD9}" srcOrd="4" destOrd="0" parTransId="{CF155989-4641-4D91-9C67-63976B52ABF0}" sibTransId="{CE958E69-7863-4474-AEBE-ACA91069AB5A}"/>
    <dgm:cxn modelId="{611D7D82-8869-472B-A9FF-F074DA0E52EF}" type="presParOf" srcId="{3F7D74E9-1F4B-46D9-A610-CC92B77529E4}" destId="{867F8C36-08AF-4172-A6ED-7BA2677C0480}" srcOrd="0" destOrd="0" presId="urn:microsoft.com/office/officeart/2005/8/layout/process4"/>
    <dgm:cxn modelId="{B8FF7A3C-977A-440E-AFD7-DC54FC856003}" type="presParOf" srcId="{867F8C36-08AF-4172-A6ED-7BA2677C0480}" destId="{0A9101D9-9769-4C70-8D94-BF94D80F32F4}" srcOrd="0" destOrd="0" presId="urn:microsoft.com/office/officeart/2005/8/layout/process4"/>
    <dgm:cxn modelId="{A551AA8A-CD53-4494-B86E-959A8613D99F}" type="presParOf" srcId="{3F7D74E9-1F4B-46D9-A610-CC92B77529E4}" destId="{FBC61DB6-FF21-4E66-84D5-182B978AB959}" srcOrd="1" destOrd="0" presId="urn:microsoft.com/office/officeart/2005/8/layout/process4"/>
    <dgm:cxn modelId="{CFE16A29-8448-46D2-8472-06A7870653BA}" type="presParOf" srcId="{3F7D74E9-1F4B-46D9-A610-CC92B77529E4}" destId="{06B61A65-5E06-4969-B432-EB9546A677B8}" srcOrd="2" destOrd="0" presId="urn:microsoft.com/office/officeart/2005/8/layout/process4"/>
    <dgm:cxn modelId="{AE9C3829-1218-4136-B36C-485AED5226B8}" type="presParOf" srcId="{06B61A65-5E06-4969-B432-EB9546A677B8}" destId="{EFACC290-1A63-4B13-B471-84D173F2813C}" srcOrd="0" destOrd="0" presId="urn:microsoft.com/office/officeart/2005/8/layout/process4"/>
    <dgm:cxn modelId="{227EFDD3-D5A2-45DE-BFE0-A2C3B2A80BCE}" type="presParOf" srcId="{3F7D74E9-1F4B-46D9-A610-CC92B77529E4}" destId="{59821C33-78E9-40D8-8E44-87FD29162A31}" srcOrd="3" destOrd="0" presId="urn:microsoft.com/office/officeart/2005/8/layout/process4"/>
    <dgm:cxn modelId="{174E7481-D799-41A4-8114-1028E4FF7D90}" type="presParOf" srcId="{3F7D74E9-1F4B-46D9-A610-CC92B77529E4}" destId="{C6A1C983-4A8C-48F0-AA65-A9B4B9931584}" srcOrd="4" destOrd="0" presId="urn:microsoft.com/office/officeart/2005/8/layout/process4"/>
    <dgm:cxn modelId="{13F170EC-99F6-422B-8742-66284DFA11E1}" type="presParOf" srcId="{C6A1C983-4A8C-48F0-AA65-A9B4B9931584}" destId="{D5DBFABC-FE75-41F6-BDCD-2A45B3936058}" srcOrd="0" destOrd="0" presId="urn:microsoft.com/office/officeart/2005/8/layout/process4"/>
    <dgm:cxn modelId="{BD763501-68E3-464B-9838-978C834554BC}" type="presParOf" srcId="{3F7D74E9-1F4B-46D9-A610-CC92B77529E4}" destId="{588B8204-51D2-4C31-80F2-6E574486CCFC}" srcOrd="5" destOrd="0" presId="urn:microsoft.com/office/officeart/2005/8/layout/process4"/>
    <dgm:cxn modelId="{5182D51B-3D40-43A0-A20B-F6FFC041A6B3}" type="presParOf" srcId="{3F7D74E9-1F4B-46D9-A610-CC92B77529E4}" destId="{A267948D-E7BE-481F-B009-D0DD6F24F658}" srcOrd="6" destOrd="0" presId="urn:microsoft.com/office/officeart/2005/8/layout/process4"/>
    <dgm:cxn modelId="{4D42A345-B2D1-499D-A38F-3200B71CA91A}" type="presParOf" srcId="{A267948D-E7BE-481F-B009-D0DD6F24F658}" destId="{A8D21CA2-B17A-4DFB-905C-EBA56EF510AD}" srcOrd="0" destOrd="0" presId="urn:microsoft.com/office/officeart/2005/8/layout/process4"/>
    <dgm:cxn modelId="{274B44AF-E4DF-4967-A232-E816602D501A}" type="presParOf" srcId="{3F7D74E9-1F4B-46D9-A610-CC92B77529E4}" destId="{DC473500-BFC5-4ACC-8F32-F3321BFA651D}" srcOrd="7" destOrd="0" presId="urn:microsoft.com/office/officeart/2005/8/layout/process4"/>
    <dgm:cxn modelId="{3082E065-34B2-4074-BEAC-4FF74EE2D087}" type="presParOf" srcId="{3F7D74E9-1F4B-46D9-A610-CC92B77529E4}" destId="{0E19DF84-CE60-4D88-B48D-8A4EE4D1592C}" srcOrd="8" destOrd="0" presId="urn:microsoft.com/office/officeart/2005/8/layout/process4"/>
    <dgm:cxn modelId="{309725C5-2317-4B27-9AB4-1AAA0626DAC4}" type="presParOf" srcId="{0E19DF84-CE60-4D88-B48D-8A4EE4D1592C}" destId="{855846D5-7B65-4265-B0B5-0942336513EC}" srcOrd="0" destOrd="0" presId="urn:microsoft.com/office/officeart/2005/8/layout/process4"/>
    <dgm:cxn modelId="{3F852EE0-F596-496A-9F76-C8C6EDD5CB7E}" type="presParOf" srcId="{3F7D74E9-1F4B-46D9-A610-CC92B77529E4}" destId="{04A4D4E1-B58E-4A4F-96DC-4593152F15A9}" srcOrd="9" destOrd="0" presId="urn:microsoft.com/office/officeart/2005/8/layout/process4"/>
    <dgm:cxn modelId="{352A676D-96BE-497F-9264-A8E1F3770499}" type="presParOf" srcId="{3F7D74E9-1F4B-46D9-A610-CC92B77529E4}" destId="{9F0534AC-BC01-4246-A3DD-8D1F7E76CAE5}" srcOrd="10" destOrd="0" presId="urn:microsoft.com/office/officeart/2005/8/layout/process4"/>
    <dgm:cxn modelId="{B617454A-6165-47C4-AEB2-859CA2D038B8}" type="presParOf" srcId="{9F0534AC-BC01-4246-A3DD-8D1F7E76CAE5}" destId="{22D1D167-6961-45B5-B273-B10703A1028A}" srcOrd="0" destOrd="0" presId="urn:microsoft.com/office/officeart/2005/8/layout/process4"/>
    <dgm:cxn modelId="{84E2250E-C6CF-4DE3-AC27-765F07CE1F06}" type="presParOf" srcId="{3F7D74E9-1F4B-46D9-A610-CC92B77529E4}" destId="{08CA6CA7-A846-4F90-9720-DB1C79B49705}" srcOrd="11" destOrd="0" presId="urn:microsoft.com/office/officeart/2005/8/layout/process4"/>
    <dgm:cxn modelId="{653C6BBF-D5C2-43B9-AA74-DE18F42F78D0}" type="presParOf" srcId="{3F7D74E9-1F4B-46D9-A610-CC92B77529E4}" destId="{32C26EB3-AE9E-417F-AB21-F0B753D0CFE7}" srcOrd="12" destOrd="0" presId="urn:microsoft.com/office/officeart/2005/8/layout/process4"/>
    <dgm:cxn modelId="{B14F5F71-63D8-4A0F-B03C-41F6206A0009}" type="presParOf" srcId="{32C26EB3-AE9E-417F-AB21-F0B753D0CFE7}" destId="{05B11D20-1447-4E3A-BA46-993C1FE71B1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FA24BB-A659-4E21-AFE9-7BBE808A9380}"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s-CR"/>
        </a:p>
      </dgm:t>
    </dgm:pt>
    <dgm:pt modelId="{E70C63A0-6073-4F49-A1FF-D99892FCC414}">
      <dgm:prSet phldrT="[Texto]"/>
      <dgm:spPr/>
      <dgm:t>
        <a:bodyPr/>
        <a:lstStyle/>
        <a:p>
          <a:r>
            <a:rPr lang="es-ES" dirty="0"/>
            <a:t>Guía de archivo</a:t>
          </a:r>
          <a:endParaRPr lang="es-CR" dirty="0"/>
        </a:p>
      </dgm:t>
    </dgm:pt>
    <dgm:pt modelId="{A1B2E7FB-8400-4B67-8A4F-C1688EFA8CF4}" type="parTrans" cxnId="{109E6E97-EEBA-4F8D-BDF2-D797F1582D3F}">
      <dgm:prSet/>
      <dgm:spPr/>
      <dgm:t>
        <a:bodyPr/>
        <a:lstStyle/>
        <a:p>
          <a:endParaRPr lang="es-CR"/>
        </a:p>
      </dgm:t>
    </dgm:pt>
    <dgm:pt modelId="{10044361-ADC4-4F6C-AAEE-6AE618623B69}" type="sibTrans" cxnId="{109E6E97-EEBA-4F8D-BDF2-D797F1582D3F}">
      <dgm:prSet/>
      <dgm:spPr/>
      <dgm:t>
        <a:bodyPr/>
        <a:lstStyle/>
        <a:p>
          <a:endParaRPr lang="es-CR"/>
        </a:p>
      </dgm:t>
    </dgm:pt>
    <dgm:pt modelId="{1E2B0EBF-CDD9-46F9-844C-57CED9D339BB}">
      <dgm:prSet phldrT="[Texto]"/>
      <dgm:spPr/>
      <dgm:t>
        <a:bodyPr/>
        <a:lstStyle/>
        <a:p>
          <a:r>
            <a:rPr lang="es-ES"/>
            <a:t>Recoge información detallada de un archivo y de los fondos o subfondos que éste resguarda. La información que brinda está relacionada con la historia del archivo, los grupos documentales que conserva, las fechas extremas, etc</a:t>
          </a:r>
          <a:endParaRPr lang="es-CR" dirty="0"/>
        </a:p>
      </dgm:t>
    </dgm:pt>
    <dgm:pt modelId="{82A31FC6-8C9B-4700-BCE6-1765384FDC88}" type="parTrans" cxnId="{39619AD9-AFD7-4980-93E7-492709A7411F}">
      <dgm:prSet/>
      <dgm:spPr/>
      <dgm:t>
        <a:bodyPr/>
        <a:lstStyle/>
        <a:p>
          <a:endParaRPr lang="es-CR"/>
        </a:p>
      </dgm:t>
    </dgm:pt>
    <dgm:pt modelId="{37EC1B88-9127-4FAB-8072-41AEEDA5A15C}" type="sibTrans" cxnId="{39619AD9-AFD7-4980-93E7-492709A7411F}">
      <dgm:prSet/>
      <dgm:spPr/>
      <dgm:t>
        <a:bodyPr/>
        <a:lstStyle/>
        <a:p>
          <a:endParaRPr lang="es-CR"/>
        </a:p>
      </dgm:t>
    </dgm:pt>
    <dgm:pt modelId="{CE11CE63-9EB6-43A5-9123-ACA63398EA7A}">
      <dgm:prSet phldrT="[Texto]"/>
      <dgm:spPr/>
      <dgm:t>
        <a:bodyPr/>
        <a:lstStyle/>
        <a:p>
          <a:r>
            <a:rPr lang="es-ES" dirty="0"/>
            <a:t>Esquema de contenido</a:t>
          </a:r>
          <a:endParaRPr lang="es-CR" dirty="0"/>
        </a:p>
      </dgm:t>
    </dgm:pt>
    <dgm:pt modelId="{0BE6B840-5027-4D5E-9D72-0A75B00936C1}" type="parTrans" cxnId="{321CB3C3-F2E4-45B7-9B99-E04C42DE752A}">
      <dgm:prSet/>
      <dgm:spPr/>
      <dgm:t>
        <a:bodyPr/>
        <a:lstStyle/>
        <a:p>
          <a:endParaRPr lang="es-CR"/>
        </a:p>
      </dgm:t>
    </dgm:pt>
    <dgm:pt modelId="{FEDB1613-0EC1-48DE-8D70-5B3B51428A0C}" type="sibTrans" cxnId="{321CB3C3-F2E4-45B7-9B99-E04C42DE752A}">
      <dgm:prSet/>
      <dgm:spPr/>
      <dgm:t>
        <a:bodyPr/>
        <a:lstStyle/>
        <a:p>
          <a:endParaRPr lang="es-CR"/>
        </a:p>
      </dgm:t>
    </dgm:pt>
    <dgm:pt modelId="{71851543-C0C0-45FB-BA01-59057A443F9D}">
      <dgm:prSet phldrT="[Texto]" custT="1"/>
      <dgm:spPr/>
      <dgm:t>
        <a:bodyPr/>
        <a:lstStyle/>
        <a:p>
          <a:pPr algn="just"/>
          <a:r>
            <a:rPr lang="es-ES" sz="1000" dirty="0"/>
            <a:t>Historia del archivo y una presentación general de los fondos o subfondos que contiene.</a:t>
          </a:r>
          <a:endParaRPr lang="es-CR" sz="1000" dirty="0"/>
        </a:p>
      </dgm:t>
    </dgm:pt>
    <dgm:pt modelId="{A74BCDE6-2927-4770-8163-9A105FACFAF6}" type="parTrans" cxnId="{A465CE30-CAF5-4976-BE7B-0CA11E5D02CE}">
      <dgm:prSet/>
      <dgm:spPr/>
      <dgm:t>
        <a:bodyPr/>
        <a:lstStyle/>
        <a:p>
          <a:endParaRPr lang="es-CR"/>
        </a:p>
      </dgm:t>
    </dgm:pt>
    <dgm:pt modelId="{5D452AA8-6759-4F01-A03D-209507CF2F90}" type="sibTrans" cxnId="{A465CE30-CAF5-4976-BE7B-0CA11E5D02CE}">
      <dgm:prSet/>
      <dgm:spPr/>
      <dgm:t>
        <a:bodyPr/>
        <a:lstStyle/>
        <a:p>
          <a:endParaRPr lang="es-CR"/>
        </a:p>
      </dgm:t>
    </dgm:pt>
    <dgm:pt modelId="{164E7A98-89D0-4EE9-A87A-EF3C4688559F}">
      <dgm:prSet custT="1"/>
      <dgm:spPr/>
      <dgm:t>
        <a:bodyPr/>
        <a:lstStyle/>
        <a:p>
          <a:pPr algn="just"/>
          <a:r>
            <a:rPr lang="es-ES" sz="1000" dirty="0"/>
            <a:t>Datos del archivo: Dirección, número de teléfono y fax, horario, correo electrónico, página web.</a:t>
          </a:r>
          <a:endParaRPr lang="es-CR" sz="1000" dirty="0"/>
        </a:p>
      </dgm:t>
    </dgm:pt>
    <dgm:pt modelId="{17A457C0-6031-4A3E-BA9F-387051668F7A}" type="parTrans" cxnId="{69B69F47-7C1D-48D9-80D9-617053F6A4B3}">
      <dgm:prSet/>
      <dgm:spPr/>
      <dgm:t>
        <a:bodyPr/>
        <a:lstStyle/>
        <a:p>
          <a:endParaRPr lang="es-CR"/>
        </a:p>
      </dgm:t>
    </dgm:pt>
    <dgm:pt modelId="{164D8F5B-D4D2-4910-A3EA-7704ECEE38E7}" type="sibTrans" cxnId="{69B69F47-7C1D-48D9-80D9-617053F6A4B3}">
      <dgm:prSet/>
      <dgm:spPr/>
      <dgm:t>
        <a:bodyPr/>
        <a:lstStyle/>
        <a:p>
          <a:endParaRPr lang="es-CR"/>
        </a:p>
      </dgm:t>
    </dgm:pt>
    <dgm:pt modelId="{00E14932-9FAA-4644-8C56-69C366D2F020}">
      <dgm:prSet custT="1"/>
      <dgm:spPr/>
      <dgm:t>
        <a:bodyPr/>
        <a:lstStyle/>
        <a:p>
          <a:pPr algn="just"/>
          <a:r>
            <a:rPr lang="es-ES" sz="1000" dirty="0"/>
            <a:t>Servicios y productos que brinda el archivo: Préstamo, reproducciones, servicios en línea, visitas guiadas.</a:t>
          </a:r>
          <a:endParaRPr lang="es-CR" sz="1000" dirty="0"/>
        </a:p>
      </dgm:t>
    </dgm:pt>
    <dgm:pt modelId="{82B06BA4-0D83-4F7E-9246-D56A5CAA7FE6}" type="parTrans" cxnId="{C5595C8B-7835-4127-A009-52DABF62C5A8}">
      <dgm:prSet/>
      <dgm:spPr/>
      <dgm:t>
        <a:bodyPr/>
        <a:lstStyle/>
        <a:p>
          <a:endParaRPr lang="es-CR"/>
        </a:p>
      </dgm:t>
    </dgm:pt>
    <dgm:pt modelId="{84A44122-A3C2-479C-8416-148D54D8A40F}" type="sibTrans" cxnId="{C5595C8B-7835-4127-A009-52DABF62C5A8}">
      <dgm:prSet/>
      <dgm:spPr/>
      <dgm:t>
        <a:bodyPr/>
        <a:lstStyle/>
        <a:p>
          <a:endParaRPr lang="es-CR"/>
        </a:p>
      </dgm:t>
    </dgm:pt>
    <dgm:pt modelId="{83D0C47A-35C0-4ABB-A235-F0E52C0126A2}">
      <dgm:prSet custT="1"/>
      <dgm:spPr/>
      <dgm:t>
        <a:bodyPr/>
        <a:lstStyle/>
        <a:p>
          <a:pPr algn="just"/>
          <a:r>
            <a:rPr lang="es-ES" sz="1000" dirty="0"/>
            <a:t>El cuadro de clasificación del fondo.</a:t>
          </a:r>
          <a:endParaRPr lang="es-CR" sz="1000" dirty="0"/>
        </a:p>
      </dgm:t>
    </dgm:pt>
    <dgm:pt modelId="{CB65AA61-B1F0-4AD7-8A01-13E159311C9F}" type="parTrans" cxnId="{4453BB4A-352D-4E30-85A5-1CA1690D7998}">
      <dgm:prSet/>
      <dgm:spPr/>
      <dgm:t>
        <a:bodyPr/>
        <a:lstStyle/>
        <a:p>
          <a:endParaRPr lang="es-CR"/>
        </a:p>
      </dgm:t>
    </dgm:pt>
    <dgm:pt modelId="{EB039D4F-8D80-43DF-BC70-5F990AB7DA03}" type="sibTrans" cxnId="{4453BB4A-352D-4E30-85A5-1CA1690D7998}">
      <dgm:prSet/>
      <dgm:spPr/>
      <dgm:t>
        <a:bodyPr/>
        <a:lstStyle/>
        <a:p>
          <a:endParaRPr lang="es-CR"/>
        </a:p>
      </dgm:t>
    </dgm:pt>
    <dgm:pt modelId="{9CA495F6-C0B7-413E-8F9B-E5B9C66EBED9}">
      <dgm:prSet custT="1"/>
      <dgm:spPr/>
      <dgm:t>
        <a:bodyPr/>
        <a:lstStyle/>
        <a:p>
          <a:pPr algn="just"/>
          <a:r>
            <a:rPr lang="es-ES" sz="1000" dirty="0"/>
            <a:t>Series de documentos que integran los fondos o los subfondos.</a:t>
          </a:r>
          <a:endParaRPr lang="es-CR" sz="1000" dirty="0"/>
        </a:p>
      </dgm:t>
    </dgm:pt>
    <dgm:pt modelId="{087E3636-952C-4980-9272-E7CAE072762C}" type="parTrans" cxnId="{E19F7120-88EC-4A50-825F-E733CB9E7E00}">
      <dgm:prSet/>
      <dgm:spPr/>
      <dgm:t>
        <a:bodyPr/>
        <a:lstStyle/>
        <a:p>
          <a:endParaRPr lang="es-CR"/>
        </a:p>
      </dgm:t>
    </dgm:pt>
    <dgm:pt modelId="{F2E89D06-F081-4C6C-A48E-120094D04B19}" type="sibTrans" cxnId="{E19F7120-88EC-4A50-825F-E733CB9E7E00}">
      <dgm:prSet/>
      <dgm:spPr/>
      <dgm:t>
        <a:bodyPr/>
        <a:lstStyle/>
        <a:p>
          <a:endParaRPr lang="es-CR"/>
        </a:p>
      </dgm:t>
    </dgm:pt>
    <dgm:pt modelId="{7AE1BB43-23B6-47FB-BA35-94B261B7DB62}">
      <dgm:prSet custT="1"/>
      <dgm:spPr/>
      <dgm:t>
        <a:bodyPr/>
        <a:lstStyle/>
        <a:p>
          <a:pPr algn="just"/>
          <a:r>
            <a:rPr lang="es-ES" sz="1000" dirty="0"/>
            <a:t>Instrumentos de descripción y auxiliares de control.</a:t>
          </a:r>
          <a:endParaRPr lang="es-CR" sz="1000" dirty="0"/>
        </a:p>
      </dgm:t>
    </dgm:pt>
    <dgm:pt modelId="{BC9A0E96-869A-4911-A372-8CEBFB3E8780}" type="parTrans" cxnId="{29C12BE9-1DA9-4456-A51C-8A4E977272A7}">
      <dgm:prSet/>
      <dgm:spPr/>
      <dgm:t>
        <a:bodyPr/>
        <a:lstStyle/>
        <a:p>
          <a:endParaRPr lang="es-CR"/>
        </a:p>
      </dgm:t>
    </dgm:pt>
    <dgm:pt modelId="{991EC54E-269D-4866-B28A-419AC88B44B7}" type="sibTrans" cxnId="{29C12BE9-1DA9-4456-A51C-8A4E977272A7}">
      <dgm:prSet/>
      <dgm:spPr/>
      <dgm:t>
        <a:bodyPr/>
        <a:lstStyle/>
        <a:p>
          <a:endParaRPr lang="es-CR"/>
        </a:p>
      </dgm:t>
    </dgm:pt>
    <dgm:pt modelId="{EB73BBD3-12DD-423A-95F1-BBDC9DBB45DF}">
      <dgm:prSet custT="1"/>
      <dgm:spPr/>
      <dgm:t>
        <a:bodyPr/>
        <a:lstStyle/>
        <a:p>
          <a:pPr algn="just"/>
          <a:r>
            <a:rPr lang="es-ES" sz="1000" dirty="0"/>
            <a:t>Volumen de los documentos en metros y unidades documentales.</a:t>
          </a:r>
          <a:endParaRPr lang="es-CR" sz="1000" dirty="0"/>
        </a:p>
      </dgm:t>
    </dgm:pt>
    <dgm:pt modelId="{9932C83D-C550-4B53-8DED-10D4D8B93D80}" type="parTrans" cxnId="{8DF79E08-8D2E-4920-8685-43482B2EE0B2}">
      <dgm:prSet/>
      <dgm:spPr/>
      <dgm:t>
        <a:bodyPr/>
        <a:lstStyle/>
        <a:p>
          <a:endParaRPr lang="es-CR"/>
        </a:p>
      </dgm:t>
    </dgm:pt>
    <dgm:pt modelId="{D084FEDD-B6C6-40DB-87CB-11455D7D4ACC}" type="sibTrans" cxnId="{8DF79E08-8D2E-4920-8685-43482B2EE0B2}">
      <dgm:prSet/>
      <dgm:spPr/>
      <dgm:t>
        <a:bodyPr/>
        <a:lstStyle/>
        <a:p>
          <a:endParaRPr lang="es-CR"/>
        </a:p>
      </dgm:t>
    </dgm:pt>
    <dgm:pt modelId="{88DD7C3D-6B4D-403F-A0B2-780590B7CED0}" type="pres">
      <dgm:prSet presAssocID="{BCFA24BB-A659-4E21-AFE9-7BBE808A9380}" presName="Name0" presStyleCnt="0">
        <dgm:presLayoutVars>
          <dgm:chMax val="2"/>
          <dgm:dir/>
          <dgm:animOne val="branch"/>
          <dgm:animLvl val="lvl"/>
          <dgm:resizeHandles val="exact"/>
        </dgm:presLayoutVars>
      </dgm:prSet>
      <dgm:spPr/>
    </dgm:pt>
    <dgm:pt modelId="{E90BE973-5CCF-41E2-98F9-6FECD9C815FB}" type="pres">
      <dgm:prSet presAssocID="{BCFA24BB-A659-4E21-AFE9-7BBE808A9380}" presName="Background" presStyleLbl="node1" presStyleIdx="0" presStyleCnt="1"/>
      <dgm:spPr/>
    </dgm:pt>
    <dgm:pt modelId="{8536D27C-C1A2-437E-BE72-06C8119C0A12}" type="pres">
      <dgm:prSet presAssocID="{BCFA24BB-A659-4E21-AFE9-7BBE808A9380}" presName="Divider" presStyleLbl="callout" presStyleIdx="0" presStyleCnt="1"/>
      <dgm:spPr/>
    </dgm:pt>
    <dgm:pt modelId="{FBC983C7-6C36-45F8-BA2A-1A01117DF2D9}" type="pres">
      <dgm:prSet presAssocID="{BCFA24BB-A659-4E21-AFE9-7BBE808A9380}" presName="ChildText1" presStyleLbl="revTx" presStyleIdx="0" presStyleCnt="0">
        <dgm:presLayoutVars>
          <dgm:chMax val="0"/>
          <dgm:chPref val="0"/>
          <dgm:bulletEnabled val="1"/>
        </dgm:presLayoutVars>
      </dgm:prSet>
      <dgm:spPr/>
    </dgm:pt>
    <dgm:pt modelId="{04155776-8AA2-4C7F-93EB-AD7BC74D431A}" type="pres">
      <dgm:prSet presAssocID="{BCFA24BB-A659-4E21-AFE9-7BBE808A9380}" presName="ChildText2" presStyleLbl="revTx" presStyleIdx="0" presStyleCnt="0">
        <dgm:presLayoutVars>
          <dgm:chMax val="0"/>
          <dgm:chPref val="0"/>
          <dgm:bulletEnabled val="1"/>
        </dgm:presLayoutVars>
      </dgm:prSet>
      <dgm:spPr/>
    </dgm:pt>
    <dgm:pt modelId="{28FD7D14-98DD-4C25-A09C-5B81786CEC69}" type="pres">
      <dgm:prSet presAssocID="{BCFA24BB-A659-4E21-AFE9-7BBE808A9380}" presName="ParentText1" presStyleLbl="revTx" presStyleIdx="0" presStyleCnt="0">
        <dgm:presLayoutVars>
          <dgm:chMax val="1"/>
          <dgm:chPref val="1"/>
        </dgm:presLayoutVars>
      </dgm:prSet>
      <dgm:spPr/>
    </dgm:pt>
    <dgm:pt modelId="{BAEADE8F-44D2-49C9-8250-EE44247A116B}" type="pres">
      <dgm:prSet presAssocID="{BCFA24BB-A659-4E21-AFE9-7BBE808A9380}" presName="ParentShape1" presStyleLbl="alignImgPlace1" presStyleIdx="0" presStyleCnt="2">
        <dgm:presLayoutVars/>
      </dgm:prSet>
      <dgm:spPr/>
    </dgm:pt>
    <dgm:pt modelId="{9CB4B25E-B17E-4A1D-9554-6C18371C0809}" type="pres">
      <dgm:prSet presAssocID="{BCFA24BB-A659-4E21-AFE9-7BBE808A9380}" presName="ParentText2" presStyleLbl="revTx" presStyleIdx="0" presStyleCnt="0">
        <dgm:presLayoutVars>
          <dgm:chMax val="1"/>
          <dgm:chPref val="1"/>
        </dgm:presLayoutVars>
      </dgm:prSet>
      <dgm:spPr/>
    </dgm:pt>
    <dgm:pt modelId="{EC97A7A1-96A4-4D4E-97A2-23DB0A508BDC}" type="pres">
      <dgm:prSet presAssocID="{BCFA24BB-A659-4E21-AFE9-7BBE808A9380}" presName="ParentShape2" presStyleLbl="alignImgPlace1" presStyleIdx="1" presStyleCnt="2">
        <dgm:presLayoutVars/>
      </dgm:prSet>
      <dgm:spPr/>
    </dgm:pt>
  </dgm:ptLst>
  <dgm:cxnLst>
    <dgm:cxn modelId="{50F8BC02-A805-4FA9-A3B3-13E105F2D6B3}" type="presOf" srcId="{83D0C47A-35C0-4ABB-A235-F0E52C0126A2}" destId="{04155776-8AA2-4C7F-93EB-AD7BC74D431A}" srcOrd="0" destOrd="3" presId="urn:microsoft.com/office/officeart/2009/3/layout/OpposingIdeas"/>
    <dgm:cxn modelId="{8DF79E08-8D2E-4920-8685-43482B2EE0B2}" srcId="{CE11CE63-9EB6-43A5-9123-ACA63398EA7A}" destId="{EB73BBD3-12DD-423A-95F1-BBDC9DBB45DF}" srcOrd="6" destOrd="0" parTransId="{9932C83D-C550-4B53-8DED-10D4D8B93D80}" sibTransId="{D084FEDD-B6C6-40DB-87CB-11455D7D4ACC}"/>
    <dgm:cxn modelId="{5523161A-9614-4224-BD0E-A19A04D43DCA}" type="presOf" srcId="{EB73BBD3-12DD-423A-95F1-BBDC9DBB45DF}" destId="{04155776-8AA2-4C7F-93EB-AD7BC74D431A}" srcOrd="0" destOrd="6" presId="urn:microsoft.com/office/officeart/2009/3/layout/OpposingIdeas"/>
    <dgm:cxn modelId="{E19F7120-88EC-4A50-825F-E733CB9E7E00}" srcId="{CE11CE63-9EB6-43A5-9123-ACA63398EA7A}" destId="{9CA495F6-C0B7-413E-8F9B-E5B9C66EBED9}" srcOrd="4" destOrd="0" parTransId="{087E3636-952C-4980-9272-E7CAE072762C}" sibTransId="{F2E89D06-F081-4C6C-A48E-120094D04B19}"/>
    <dgm:cxn modelId="{437BD120-B501-49AD-AE74-132F9D4EE4EB}" type="presOf" srcId="{CE11CE63-9EB6-43A5-9123-ACA63398EA7A}" destId="{9CB4B25E-B17E-4A1D-9554-6C18371C0809}" srcOrd="0" destOrd="0" presId="urn:microsoft.com/office/officeart/2009/3/layout/OpposingIdeas"/>
    <dgm:cxn modelId="{1C1B6222-B7A6-47DA-9125-D92DA72CF05D}" type="presOf" srcId="{71851543-C0C0-45FB-BA01-59057A443F9D}" destId="{04155776-8AA2-4C7F-93EB-AD7BC74D431A}" srcOrd="0" destOrd="0" presId="urn:microsoft.com/office/officeart/2009/3/layout/OpposingIdeas"/>
    <dgm:cxn modelId="{A48FB829-F6E3-4F9D-8374-86DBCE0731F8}" type="presOf" srcId="{7AE1BB43-23B6-47FB-BA35-94B261B7DB62}" destId="{04155776-8AA2-4C7F-93EB-AD7BC74D431A}" srcOrd="0" destOrd="5" presId="urn:microsoft.com/office/officeart/2009/3/layout/OpposingIdeas"/>
    <dgm:cxn modelId="{852CDC2E-87E9-42FA-8B55-CBFCC8B19C59}" type="presOf" srcId="{E70C63A0-6073-4F49-A1FF-D99892FCC414}" destId="{28FD7D14-98DD-4C25-A09C-5B81786CEC69}" srcOrd="0" destOrd="0" presId="urn:microsoft.com/office/officeart/2009/3/layout/OpposingIdeas"/>
    <dgm:cxn modelId="{A465CE30-CAF5-4976-BE7B-0CA11E5D02CE}" srcId="{CE11CE63-9EB6-43A5-9123-ACA63398EA7A}" destId="{71851543-C0C0-45FB-BA01-59057A443F9D}" srcOrd="0" destOrd="0" parTransId="{A74BCDE6-2927-4770-8163-9A105FACFAF6}" sibTransId="{5D452AA8-6759-4F01-A03D-209507CF2F90}"/>
    <dgm:cxn modelId="{35107B41-8A05-4A34-AE7F-334410A05CC3}" type="presOf" srcId="{CE11CE63-9EB6-43A5-9123-ACA63398EA7A}" destId="{EC97A7A1-96A4-4D4E-97A2-23DB0A508BDC}" srcOrd="1" destOrd="0" presId="urn:microsoft.com/office/officeart/2009/3/layout/OpposingIdeas"/>
    <dgm:cxn modelId="{69B69F47-7C1D-48D9-80D9-617053F6A4B3}" srcId="{CE11CE63-9EB6-43A5-9123-ACA63398EA7A}" destId="{164E7A98-89D0-4EE9-A87A-EF3C4688559F}" srcOrd="1" destOrd="0" parTransId="{17A457C0-6031-4A3E-BA9F-387051668F7A}" sibTransId="{164D8F5B-D4D2-4910-A3EA-7704ECEE38E7}"/>
    <dgm:cxn modelId="{4453BB4A-352D-4E30-85A5-1CA1690D7998}" srcId="{CE11CE63-9EB6-43A5-9123-ACA63398EA7A}" destId="{83D0C47A-35C0-4ABB-A235-F0E52C0126A2}" srcOrd="3" destOrd="0" parTransId="{CB65AA61-B1F0-4AD7-8A01-13E159311C9F}" sibTransId="{EB039D4F-8D80-43DF-BC70-5F990AB7DA03}"/>
    <dgm:cxn modelId="{1F33A972-DE78-483F-9474-20C9071BFC4E}" type="presOf" srcId="{BCFA24BB-A659-4E21-AFE9-7BBE808A9380}" destId="{88DD7C3D-6B4D-403F-A0B2-780590B7CED0}" srcOrd="0" destOrd="0" presId="urn:microsoft.com/office/officeart/2009/3/layout/OpposingIdeas"/>
    <dgm:cxn modelId="{33DE5A85-A1C7-4BF3-B7AA-4478071A267F}" type="presOf" srcId="{1E2B0EBF-CDD9-46F9-844C-57CED9D339BB}" destId="{FBC983C7-6C36-45F8-BA2A-1A01117DF2D9}" srcOrd="0" destOrd="0" presId="urn:microsoft.com/office/officeart/2009/3/layout/OpposingIdeas"/>
    <dgm:cxn modelId="{C5595C8B-7835-4127-A009-52DABF62C5A8}" srcId="{CE11CE63-9EB6-43A5-9123-ACA63398EA7A}" destId="{00E14932-9FAA-4644-8C56-69C366D2F020}" srcOrd="2" destOrd="0" parTransId="{82B06BA4-0D83-4F7E-9246-D56A5CAA7FE6}" sibTransId="{84A44122-A3C2-479C-8416-148D54D8A40F}"/>
    <dgm:cxn modelId="{109E6E97-EEBA-4F8D-BDF2-D797F1582D3F}" srcId="{BCFA24BB-A659-4E21-AFE9-7BBE808A9380}" destId="{E70C63A0-6073-4F49-A1FF-D99892FCC414}" srcOrd="0" destOrd="0" parTransId="{A1B2E7FB-8400-4B67-8A4F-C1688EFA8CF4}" sibTransId="{10044361-ADC4-4F6C-AAEE-6AE618623B69}"/>
    <dgm:cxn modelId="{5A3AE7A5-C74F-4A53-AE65-6B5796B5ED00}" type="presOf" srcId="{00E14932-9FAA-4644-8C56-69C366D2F020}" destId="{04155776-8AA2-4C7F-93EB-AD7BC74D431A}" srcOrd="0" destOrd="2" presId="urn:microsoft.com/office/officeart/2009/3/layout/OpposingIdeas"/>
    <dgm:cxn modelId="{BD9FABB2-0B2C-41D0-B40E-E694AE88BE0F}" type="presOf" srcId="{E70C63A0-6073-4F49-A1FF-D99892FCC414}" destId="{BAEADE8F-44D2-49C9-8250-EE44247A116B}" srcOrd="1" destOrd="0" presId="urn:microsoft.com/office/officeart/2009/3/layout/OpposingIdeas"/>
    <dgm:cxn modelId="{321CB3C3-F2E4-45B7-9B99-E04C42DE752A}" srcId="{BCFA24BB-A659-4E21-AFE9-7BBE808A9380}" destId="{CE11CE63-9EB6-43A5-9123-ACA63398EA7A}" srcOrd="1" destOrd="0" parTransId="{0BE6B840-5027-4D5E-9D72-0A75B00936C1}" sibTransId="{FEDB1613-0EC1-48DE-8D70-5B3B51428A0C}"/>
    <dgm:cxn modelId="{102557D7-E577-439C-8EEC-FA80D6BB859F}" type="presOf" srcId="{164E7A98-89D0-4EE9-A87A-EF3C4688559F}" destId="{04155776-8AA2-4C7F-93EB-AD7BC74D431A}" srcOrd="0" destOrd="1" presId="urn:microsoft.com/office/officeart/2009/3/layout/OpposingIdeas"/>
    <dgm:cxn modelId="{39619AD9-AFD7-4980-93E7-492709A7411F}" srcId="{E70C63A0-6073-4F49-A1FF-D99892FCC414}" destId="{1E2B0EBF-CDD9-46F9-844C-57CED9D339BB}" srcOrd="0" destOrd="0" parTransId="{82A31FC6-8C9B-4700-BCE6-1765384FDC88}" sibTransId="{37EC1B88-9127-4FAB-8072-41AEEDA5A15C}"/>
    <dgm:cxn modelId="{29C12BE9-1DA9-4456-A51C-8A4E977272A7}" srcId="{CE11CE63-9EB6-43A5-9123-ACA63398EA7A}" destId="{7AE1BB43-23B6-47FB-BA35-94B261B7DB62}" srcOrd="5" destOrd="0" parTransId="{BC9A0E96-869A-4911-A372-8CEBFB3E8780}" sibTransId="{991EC54E-269D-4866-B28A-419AC88B44B7}"/>
    <dgm:cxn modelId="{D3AC57F3-B6BE-4CFF-B504-C2C9B1D0B0BB}" type="presOf" srcId="{9CA495F6-C0B7-413E-8F9B-E5B9C66EBED9}" destId="{04155776-8AA2-4C7F-93EB-AD7BC74D431A}" srcOrd="0" destOrd="4" presId="urn:microsoft.com/office/officeart/2009/3/layout/OpposingIdeas"/>
    <dgm:cxn modelId="{D767BC3B-F48C-4990-8329-F2DAA9A05079}" type="presParOf" srcId="{88DD7C3D-6B4D-403F-A0B2-780590B7CED0}" destId="{E90BE973-5CCF-41E2-98F9-6FECD9C815FB}" srcOrd="0" destOrd="0" presId="urn:microsoft.com/office/officeart/2009/3/layout/OpposingIdeas"/>
    <dgm:cxn modelId="{7A227162-23D0-4B42-90E0-E8040CBB4434}" type="presParOf" srcId="{88DD7C3D-6B4D-403F-A0B2-780590B7CED0}" destId="{8536D27C-C1A2-437E-BE72-06C8119C0A12}" srcOrd="1" destOrd="0" presId="urn:microsoft.com/office/officeart/2009/3/layout/OpposingIdeas"/>
    <dgm:cxn modelId="{23434FDB-6FAF-4E35-87B0-F3863ECF191C}" type="presParOf" srcId="{88DD7C3D-6B4D-403F-A0B2-780590B7CED0}" destId="{FBC983C7-6C36-45F8-BA2A-1A01117DF2D9}" srcOrd="2" destOrd="0" presId="urn:microsoft.com/office/officeart/2009/3/layout/OpposingIdeas"/>
    <dgm:cxn modelId="{E563DBEA-7284-4E6C-B922-E9E73B84A058}" type="presParOf" srcId="{88DD7C3D-6B4D-403F-A0B2-780590B7CED0}" destId="{04155776-8AA2-4C7F-93EB-AD7BC74D431A}" srcOrd="3" destOrd="0" presId="urn:microsoft.com/office/officeart/2009/3/layout/OpposingIdeas"/>
    <dgm:cxn modelId="{3A6244F6-4BDC-4C4C-A85A-EFAD43242CD5}" type="presParOf" srcId="{88DD7C3D-6B4D-403F-A0B2-780590B7CED0}" destId="{28FD7D14-98DD-4C25-A09C-5B81786CEC69}" srcOrd="4" destOrd="0" presId="urn:microsoft.com/office/officeart/2009/3/layout/OpposingIdeas"/>
    <dgm:cxn modelId="{1C322BFB-A448-4C7B-B3E8-86C83C053445}" type="presParOf" srcId="{88DD7C3D-6B4D-403F-A0B2-780590B7CED0}" destId="{BAEADE8F-44D2-49C9-8250-EE44247A116B}" srcOrd="5" destOrd="0" presId="urn:microsoft.com/office/officeart/2009/3/layout/OpposingIdeas"/>
    <dgm:cxn modelId="{9EE9BB89-3E2A-42CC-971F-4CD6F41351E0}" type="presParOf" srcId="{88DD7C3D-6B4D-403F-A0B2-780590B7CED0}" destId="{9CB4B25E-B17E-4A1D-9554-6C18371C0809}" srcOrd="6" destOrd="0" presId="urn:microsoft.com/office/officeart/2009/3/layout/OpposingIdeas"/>
    <dgm:cxn modelId="{745FCCAA-DF7B-4582-A6DC-BD8C52605E10}" type="presParOf" srcId="{88DD7C3D-6B4D-403F-A0B2-780590B7CED0}" destId="{EC97A7A1-96A4-4D4E-97A2-23DB0A508BDC}"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3FD039-18BE-47ED-A2AF-A3299ACB13C5}" type="doc">
      <dgm:prSet loTypeId="urn:microsoft.com/office/officeart/2005/8/layout/hProcess7" loCatId="list" qsTypeId="urn:microsoft.com/office/officeart/2005/8/quickstyle/simple1" qsCatId="simple" csTypeId="urn:microsoft.com/office/officeart/2005/8/colors/accent2_2" csCatId="accent2" phldr="1"/>
      <dgm:spPr/>
      <dgm:t>
        <a:bodyPr/>
        <a:lstStyle/>
        <a:p>
          <a:endParaRPr lang="es-CR"/>
        </a:p>
      </dgm:t>
    </dgm:pt>
    <dgm:pt modelId="{39321DDA-3867-43F2-9440-DA08CEB5E756}">
      <dgm:prSet phldrT="[Texto]"/>
      <dgm:spPr/>
      <dgm:t>
        <a:bodyPr/>
        <a:lstStyle/>
        <a:p>
          <a:r>
            <a:rPr lang="es-ES" dirty="0"/>
            <a:t>Inventarios</a:t>
          </a:r>
          <a:endParaRPr lang="es-CR" dirty="0"/>
        </a:p>
      </dgm:t>
    </dgm:pt>
    <dgm:pt modelId="{8E314B64-69EA-4851-8032-5B823752D70D}" type="parTrans" cxnId="{F8829BD3-8C22-4B63-98E3-5947118F4BD1}">
      <dgm:prSet/>
      <dgm:spPr/>
      <dgm:t>
        <a:bodyPr/>
        <a:lstStyle/>
        <a:p>
          <a:endParaRPr lang="es-CR"/>
        </a:p>
      </dgm:t>
    </dgm:pt>
    <dgm:pt modelId="{D011EA06-9551-40C3-8229-0EEAA42A17D7}" type="sibTrans" cxnId="{F8829BD3-8C22-4B63-98E3-5947118F4BD1}">
      <dgm:prSet/>
      <dgm:spPr/>
      <dgm:t>
        <a:bodyPr/>
        <a:lstStyle/>
        <a:p>
          <a:endParaRPr lang="es-CR"/>
        </a:p>
      </dgm:t>
    </dgm:pt>
    <dgm:pt modelId="{716F52BC-272C-4F95-BC9F-6DF472877FA1}">
      <dgm:prSet phldrT="[Texto]"/>
      <dgm:spPr/>
      <dgm:t>
        <a:bodyPr/>
        <a:lstStyle/>
        <a:p>
          <a:pPr algn="just"/>
          <a:r>
            <a:rPr lang="es-ES" dirty="0"/>
            <a:t>Los inventarios suministran descripciones de las series documentales, entre sus funciones están informar la existencia y localización del documento y mantener un control de la documentación que se conserva en el archivo.</a:t>
          </a:r>
        </a:p>
        <a:p>
          <a:pPr algn="just"/>
          <a:endParaRPr lang="es-CR" dirty="0"/>
        </a:p>
      </dgm:t>
    </dgm:pt>
    <dgm:pt modelId="{2B331BC3-704C-49EC-82F4-1472261508C6}" type="parTrans" cxnId="{675819E2-1383-4C23-855A-E3725A30F0A8}">
      <dgm:prSet/>
      <dgm:spPr/>
      <dgm:t>
        <a:bodyPr/>
        <a:lstStyle/>
        <a:p>
          <a:endParaRPr lang="es-CR"/>
        </a:p>
      </dgm:t>
    </dgm:pt>
    <dgm:pt modelId="{2D945833-5BCF-4BC8-96F0-F9EB768D3ED5}" type="sibTrans" cxnId="{675819E2-1383-4C23-855A-E3725A30F0A8}">
      <dgm:prSet/>
      <dgm:spPr/>
      <dgm:t>
        <a:bodyPr/>
        <a:lstStyle/>
        <a:p>
          <a:endParaRPr lang="es-CR"/>
        </a:p>
      </dgm:t>
    </dgm:pt>
    <dgm:pt modelId="{0D0A5EBD-C5C3-4C40-B3D3-7D77D2831B62}">
      <dgm:prSet phldrT="[Texto]"/>
      <dgm:spPr/>
      <dgm:t>
        <a:bodyPr/>
        <a:lstStyle/>
        <a:p>
          <a:pPr algn="just"/>
          <a:r>
            <a:rPr lang="es-ES" dirty="0"/>
            <a:t>Un inventario debe poseer tres datos fundamentales: los que se señalan la localización de los documentos, los que identifican a la serie, y los que lo asocian a su origen.</a:t>
          </a:r>
        </a:p>
        <a:p>
          <a:pPr algn="just"/>
          <a:endParaRPr lang="es-CR" dirty="0"/>
        </a:p>
      </dgm:t>
    </dgm:pt>
    <dgm:pt modelId="{C83162DA-E7B5-442A-B056-09F7029A6A81}" type="parTrans" cxnId="{1A786C7E-0F8E-4F2E-9269-192970742EBF}">
      <dgm:prSet/>
      <dgm:spPr/>
      <dgm:t>
        <a:bodyPr/>
        <a:lstStyle/>
        <a:p>
          <a:endParaRPr lang="es-CR"/>
        </a:p>
      </dgm:t>
    </dgm:pt>
    <dgm:pt modelId="{87E78676-768A-4E20-B427-AAA996A6561F}" type="sibTrans" cxnId="{1A786C7E-0F8E-4F2E-9269-192970742EBF}">
      <dgm:prSet/>
      <dgm:spPr/>
      <dgm:t>
        <a:bodyPr/>
        <a:lstStyle/>
        <a:p>
          <a:endParaRPr lang="es-CR"/>
        </a:p>
      </dgm:t>
    </dgm:pt>
    <dgm:pt modelId="{05A06F58-3C13-41AD-9CCE-260CF38FEA51}">
      <dgm:prSet phldrT="[Texto]"/>
      <dgm:spPr/>
      <dgm:t>
        <a:bodyPr/>
        <a:lstStyle/>
        <a:p>
          <a:pPr algn="just"/>
          <a:r>
            <a:rPr lang="es-ES" dirty="0"/>
            <a:t>En algún momento, se discutió la existencia de diferentes clases de inventarios como el sumario o somero y el analítico, no obstante, los dos contemplan los elementos mínimos descritos anteriormente. La única diferencia es que el inventario analítico describe con mayor detalle el fondo documental.</a:t>
          </a:r>
          <a:endParaRPr lang="es-CR" dirty="0"/>
        </a:p>
      </dgm:t>
    </dgm:pt>
    <dgm:pt modelId="{DED98F94-BE22-49DD-A361-97C9D100B776}" type="parTrans" cxnId="{78CD084B-7C83-4A82-83AF-0F6922E4B6DB}">
      <dgm:prSet/>
      <dgm:spPr/>
      <dgm:t>
        <a:bodyPr/>
        <a:lstStyle/>
        <a:p>
          <a:endParaRPr lang="es-CR"/>
        </a:p>
      </dgm:t>
    </dgm:pt>
    <dgm:pt modelId="{E85D8BC3-0F29-4C09-9854-E32100FF71FC}" type="sibTrans" cxnId="{78CD084B-7C83-4A82-83AF-0F6922E4B6DB}">
      <dgm:prSet/>
      <dgm:spPr/>
      <dgm:t>
        <a:bodyPr/>
        <a:lstStyle/>
        <a:p>
          <a:endParaRPr lang="es-CR"/>
        </a:p>
      </dgm:t>
    </dgm:pt>
    <dgm:pt modelId="{F0E5E683-8D25-4125-8FC6-5DD9E20D7D8E}" type="pres">
      <dgm:prSet presAssocID="{F43FD039-18BE-47ED-A2AF-A3299ACB13C5}" presName="Name0" presStyleCnt="0">
        <dgm:presLayoutVars>
          <dgm:dir/>
          <dgm:animLvl val="lvl"/>
          <dgm:resizeHandles val="exact"/>
        </dgm:presLayoutVars>
      </dgm:prSet>
      <dgm:spPr/>
    </dgm:pt>
    <dgm:pt modelId="{41166408-A04D-4CE4-8FEE-F4517F220F59}" type="pres">
      <dgm:prSet presAssocID="{39321DDA-3867-43F2-9440-DA08CEB5E756}" presName="compositeNode" presStyleCnt="0">
        <dgm:presLayoutVars>
          <dgm:bulletEnabled val="1"/>
        </dgm:presLayoutVars>
      </dgm:prSet>
      <dgm:spPr/>
    </dgm:pt>
    <dgm:pt modelId="{12503340-9DA5-43FC-A89F-0BBA0A2EDCD0}" type="pres">
      <dgm:prSet presAssocID="{39321DDA-3867-43F2-9440-DA08CEB5E756}" presName="bgRect" presStyleLbl="node1" presStyleIdx="0" presStyleCnt="1"/>
      <dgm:spPr/>
    </dgm:pt>
    <dgm:pt modelId="{AF360032-74AC-4719-B571-B14782AB5E3B}" type="pres">
      <dgm:prSet presAssocID="{39321DDA-3867-43F2-9440-DA08CEB5E756}" presName="parentNode" presStyleLbl="node1" presStyleIdx="0" presStyleCnt="1">
        <dgm:presLayoutVars>
          <dgm:chMax val="0"/>
          <dgm:bulletEnabled val="1"/>
        </dgm:presLayoutVars>
      </dgm:prSet>
      <dgm:spPr/>
    </dgm:pt>
    <dgm:pt modelId="{8D624289-1E3F-4B89-AE39-EFAC1E0D3C14}" type="pres">
      <dgm:prSet presAssocID="{39321DDA-3867-43F2-9440-DA08CEB5E756}" presName="childNode" presStyleLbl="node1" presStyleIdx="0" presStyleCnt="1">
        <dgm:presLayoutVars>
          <dgm:bulletEnabled val="1"/>
        </dgm:presLayoutVars>
      </dgm:prSet>
      <dgm:spPr/>
    </dgm:pt>
  </dgm:ptLst>
  <dgm:cxnLst>
    <dgm:cxn modelId="{02C43E06-6EB2-4BD9-A2E6-80A10B69DC29}" type="presOf" srcId="{39321DDA-3867-43F2-9440-DA08CEB5E756}" destId="{AF360032-74AC-4719-B571-B14782AB5E3B}" srcOrd="1" destOrd="0" presId="urn:microsoft.com/office/officeart/2005/8/layout/hProcess7"/>
    <dgm:cxn modelId="{B7E62C5F-7202-4481-8FE9-645FFDC96E4F}" type="presOf" srcId="{0D0A5EBD-C5C3-4C40-B3D3-7D77D2831B62}" destId="{8D624289-1E3F-4B89-AE39-EFAC1E0D3C14}" srcOrd="0" destOrd="1" presId="urn:microsoft.com/office/officeart/2005/8/layout/hProcess7"/>
    <dgm:cxn modelId="{30155760-D799-484B-9760-A09DEC9E381D}" type="presOf" srcId="{716F52BC-272C-4F95-BC9F-6DF472877FA1}" destId="{8D624289-1E3F-4B89-AE39-EFAC1E0D3C14}" srcOrd="0" destOrd="0" presId="urn:microsoft.com/office/officeart/2005/8/layout/hProcess7"/>
    <dgm:cxn modelId="{78CD084B-7C83-4A82-83AF-0F6922E4B6DB}" srcId="{39321DDA-3867-43F2-9440-DA08CEB5E756}" destId="{05A06F58-3C13-41AD-9CCE-260CF38FEA51}" srcOrd="2" destOrd="0" parTransId="{DED98F94-BE22-49DD-A361-97C9D100B776}" sibTransId="{E85D8BC3-0F29-4C09-9854-E32100FF71FC}"/>
    <dgm:cxn modelId="{32289573-84C2-45B4-A5BB-6F482C69CC35}" type="presOf" srcId="{F43FD039-18BE-47ED-A2AF-A3299ACB13C5}" destId="{F0E5E683-8D25-4125-8FC6-5DD9E20D7D8E}" srcOrd="0" destOrd="0" presId="urn:microsoft.com/office/officeart/2005/8/layout/hProcess7"/>
    <dgm:cxn modelId="{CF36F07B-F53C-4ECC-8FC1-CA2234AB35F6}" type="presOf" srcId="{39321DDA-3867-43F2-9440-DA08CEB5E756}" destId="{12503340-9DA5-43FC-A89F-0BBA0A2EDCD0}" srcOrd="0" destOrd="0" presId="urn:microsoft.com/office/officeart/2005/8/layout/hProcess7"/>
    <dgm:cxn modelId="{1A786C7E-0F8E-4F2E-9269-192970742EBF}" srcId="{39321DDA-3867-43F2-9440-DA08CEB5E756}" destId="{0D0A5EBD-C5C3-4C40-B3D3-7D77D2831B62}" srcOrd="1" destOrd="0" parTransId="{C83162DA-E7B5-442A-B056-09F7029A6A81}" sibTransId="{87E78676-768A-4E20-B427-AAA996A6561F}"/>
    <dgm:cxn modelId="{997EB3A9-1E15-4BCB-A088-E10A3C32AECF}" type="presOf" srcId="{05A06F58-3C13-41AD-9CCE-260CF38FEA51}" destId="{8D624289-1E3F-4B89-AE39-EFAC1E0D3C14}" srcOrd="0" destOrd="2" presId="urn:microsoft.com/office/officeart/2005/8/layout/hProcess7"/>
    <dgm:cxn modelId="{F8829BD3-8C22-4B63-98E3-5947118F4BD1}" srcId="{F43FD039-18BE-47ED-A2AF-A3299ACB13C5}" destId="{39321DDA-3867-43F2-9440-DA08CEB5E756}" srcOrd="0" destOrd="0" parTransId="{8E314B64-69EA-4851-8032-5B823752D70D}" sibTransId="{D011EA06-9551-40C3-8229-0EEAA42A17D7}"/>
    <dgm:cxn modelId="{675819E2-1383-4C23-855A-E3725A30F0A8}" srcId="{39321DDA-3867-43F2-9440-DA08CEB5E756}" destId="{716F52BC-272C-4F95-BC9F-6DF472877FA1}" srcOrd="0" destOrd="0" parTransId="{2B331BC3-704C-49EC-82F4-1472261508C6}" sibTransId="{2D945833-5BCF-4BC8-96F0-F9EB768D3ED5}"/>
    <dgm:cxn modelId="{8B239350-7617-46A2-BE67-01555F562E0A}" type="presParOf" srcId="{F0E5E683-8D25-4125-8FC6-5DD9E20D7D8E}" destId="{41166408-A04D-4CE4-8FEE-F4517F220F59}" srcOrd="0" destOrd="0" presId="urn:microsoft.com/office/officeart/2005/8/layout/hProcess7"/>
    <dgm:cxn modelId="{9F4D2F94-1D90-406A-98D3-B2225B519B68}" type="presParOf" srcId="{41166408-A04D-4CE4-8FEE-F4517F220F59}" destId="{12503340-9DA5-43FC-A89F-0BBA0A2EDCD0}" srcOrd="0" destOrd="0" presId="urn:microsoft.com/office/officeart/2005/8/layout/hProcess7"/>
    <dgm:cxn modelId="{41ECBC01-A6ED-43D1-8F63-7A5F3A3E810E}" type="presParOf" srcId="{41166408-A04D-4CE4-8FEE-F4517F220F59}" destId="{AF360032-74AC-4719-B571-B14782AB5E3B}" srcOrd="1" destOrd="0" presId="urn:microsoft.com/office/officeart/2005/8/layout/hProcess7"/>
    <dgm:cxn modelId="{E6591BB8-BC2B-485E-9C55-ED33E36FCDD2}" type="presParOf" srcId="{41166408-A04D-4CE4-8FEE-F4517F220F59}" destId="{8D624289-1E3F-4B89-AE39-EFAC1E0D3C1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FE22FB-88DF-4075-B194-251BE24976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R"/>
        </a:p>
      </dgm:t>
    </dgm:pt>
    <dgm:pt modelId="{3ED8C650-0ADF-441E-AEB8-7DB5FFB167C6}">
      <dgm:prSet phldrT="[Texto]"/>
      <dgm:spPr/>
      <dgm:t>
        <a:bodyPr/>
        <a:lstStyle/>
        <a:p>
          <a:r>
            <a:rPr lang="es-ES" dirty="0"/>
            <a:t>Catálogos</a:t>
          </a:r>
          <a:endParaRPr lang="es-CR" dirty="0"/>
        </a:p>
      </dgm:t>
    </dgm:pt>
    <dgm:pt modelId="{5B8FD90E-25AC-4B02-B974-C8DE23FDE790}" type="parTrans" cxnId="{46D2B7A0-B9CD-4E3B-A8EB-495E808365C2}">
      <dgm:prSet/>
      <dgm:spPr/>
      <dgm:t>
        <a:bodyPr/>
        <a:lstStyle/>
        <a:p>
          <a:endParaRPr lang="es-CR"/>
        </a:p>
      </dgm:t>
    </dgm:pt>
    <dgm:pt modelId="{63AC4A0E-B9F1-4E13-834D-1908DE352408}" type="sibTrans" cxnId="{46D2B7A0-B9CD-4E3B-A8EB-495E808365C2}">
      <dgm:prSet/>
      <dgm:spPr/>
      <dgm:t>
        <a:bodyPr/>
        <a:lstStyle/>
        <a:p>
          <a:endParaRPr lang="es-CR"/>
        </a:p>
      </dgm:t>
    </dgm:pt>
    <dgm:pt modelId="{3AC27638-CCBB-4AD1-8659-A6068C43066D}">
      <dgm:prSet phldrT="[Texto]"/>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 dirty="0"/>
            <a:t>En el catálogo se detallan los caracteres internos y externos de las unidades documentales sencillas y compuestas que componen los fondos y subfondos que se custodian en cualquier tipo de archivo.</a:t>
          </a:r>
          <a:endParaRPr lang="es-CR" dirty="0"/>
        </a:p>
      </dgm:t>
    </dgm:pt>
    <dgm:pt modelId="{E97FE3DC-9054-4F19-A89E-A05B96F24BB6}" type="parTrans" cxnId="{4E0C0FBC-77F6-4F60-BF21-045FD5F8A1D4}">
      <dgm:prSet/>
      <dgm:spPr/>
      <dgm:t>
        <a:bodyPr/>
        <a:lstStyle/>
        <a:p>
          <a:endParaRPr lang="es-CR"/>
        </a:p>
      </dgm:t>
    </dgm:pt>
    <dgm:pt modelId="{4F7B72E9-A052-4E45-8401-FF80FD60651B}" type="sibTrans" cxnId="{4E0C0FBC-77F6-4F60-BF21-045FD5F8A1D4}">
      <dgm:prSet/>
      <dgm:spPr/>
      <dgm:t>
        <a:bodyPr/>
        <a:lstStyle/>
        <a:p>
          <a:endParaRPr lang="es-CR"/>
        </a:p>
      </dgm:t>
    </dgm:pt>
    <dgm:pt modelId="{50FFD338-35C4-4AE5-8D15-227E6FEF92F8}">
      <dgm:prSet phldrT="[Texto]"/>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 dirty="0"/>
            <a:t>Los catálogos requieren de mucho tiempo para su elaboración, ya que es necesario efectuar un análisis exhaustivo de los documentos, por lo que sólo se aplica para describir determinados documentos. De este modo, se dice que una característica particular de este instrumento es que los documentos que se describen fueron seleccionados mediante criterios subjetivos.</a:t>
          </a:r>
          <a:endParaRPr lang="es-CR" dirty="0"/>
        </a:p>
        <a:p>
          <a:pPr marL="114300" lvl="1" indent="0" algn="l" defTabSz="533400">
            <a:lnSpc>
              <a:spcPct val="90000"/>
            </a:lnSpc>
            <a:spcBef>
              <a:spcPct val="0"/>
            </a:spcBef>
            <a:spcAft>
              <a:spcPct val="20000"/>
            </a:spcAft>
          </a:pPr>
          <a:endParaRPr lang="es-CR" dirty="0"/>
        </a:p>
      </dgm:t>
    </dgm:pt>
    <dgm:pt modelId="{47D1CFF5-66EB-4442-947B-27C0184929FA}" type="parTrans" cxnId="{8FBA83DB-E785-4262-AD18-48F66CCF9BD7}">
      <dgm:prSet/>
      <dgm:spPr/>
      <dgm:t>
        <a:bodyPr/>
        <a:lstStyle/>
        <a:p>
          <a:endParaRPr lang="es-CR"/>
        </a:p>
      </dgm:t>
    </dgm:pt>
    <dgm:pt modelId="{7A662D5A-DDE8-42B8-A15C-9BE5F9AD1FFF}" type="sibTrans" cxnId="{8FBA83DB-E785-4262-AD18-48F66CCF9BD7}">
      <dgm:prSet/>
      <dgm:spPr/>
      <dgm:t>
        <a:bodyPr/>
        <a:lstStyle/>
        <a:p>
          <a:endParaRPr lang="es-CR"/>
        </a:p>
      </dgm:t>
    </dgm:pt>
    <dgm:pt modelId="{711E0766-20DC-4FB4-9CEA-907EFDF9D5F1}">
      <dgm:prSet phldrT="[Texto]"/>
      <dgm:spPr/>
      <dgm:t>
        <a:bodyPr/>
        <a:lstStyle/>
        <a:p>
          <a:pPr marL="114300" lvl="1" indent="0" algn="just" defTabSz="533400">
            <a:lnSpc>
              <a:spcPct val="90000"/>
            </a:lnSpc>
            <a:spcBef>
              <a:spcPct val="0"/>
            </a:spcBef>
            <a:spcAft>
              <a:spcPct val="20000"/>
            </a:spcAft>
          </a:pPr>
          <a:endParaRPr lang="es-CR" dirty="0"/>
        </a:p>
      </dgm:t>
    </dgm:pt>
    <dgm:pt modelId="{272392D3-C494-4F79-918F-67E58E2FF99E}" type="parTrans" cxnId="{C803B3DA-6A34-4F32-AB0D-9CEA731CF438}">
      <dgm:prSet/>
      <dgm:spPr/>
      <dgm:t>
        <a:bodyPr/>
        <a:lstStyle/>
        <a:p>
          <a:endParaRPr lang="es-CR"/>
        </a:p>
      </dgm:t>
    </dgm:pt>
    <dgm:pt modelId="{EFDFB16E-4E99-477F-A97E-094F6932AA23}" type="sibTrans" cxnId="{C803B3DA-6A34-4F32-AB0D-9CEA731CF438}">
      <dgm:prSet/>
      <dgm:spPr/>
      <dgm:t>
        <a:bodyPr/>
        <a:lstStyle/>
        <a:p>
          <a:endParaRPr lang="es-CR"/>
        </a:p>
      </dgm:t>
    </dgm:pt>
    <dgm:pt modelId="{1C5EBB8C-E2EF-4830-8BCE-E57EDC717F7A}" type="pres">
      <dgm:prSet presAssocID="{11FE22FB-88DF-4075-B194-251BE2497694}" presName="linear" presStyleCnt="0">
        <dgm:presLayoutVars>
          <dgm:animLvl val="lvl"/>
          <dgm:resizeHandles val="exact"/>
        </dgm:presLayoutVars>
      </dgm:prSet>
      <dgm:spPr/>
    </dgm:pt>
    <dgm:pt modelId="{D3B0E8AE-60AC-45CB-8753-DFBC70449E47}" type="pres">
      <dgm:prSet presAssocID="{3ED8C650-0ADF-441E-AEB8-7DB5FFB167C6}" presName="parentText" presStyleLbl="node1" presStyleIdx="0" presStyleCnt="1">
        <dgm:presLayoutVars>
          <dgm:chMax val="0"/>
          <dgm:bulletEnabled val="1"/>
        </dgm:presLayoutVars>
      </dgm:prSet>
      <dgm:spPr/>
    </dgm:pt>
    <dgm:pt modelId="{B5CD6966-03D6-4B34-A620-2ACFB7B3D725}" type="pres">
      <dgm:prSet presAssocID="{3ED8C650-0ADF-441E-AEB8-7DB5FFB167C6}" presName="childText" presStyleLbl="revTx" presStyleIdx="0" presStyleCnt="1">
        <dgm:presLayoutVars>
          <dgm:bulletEnabled val="1"/>
        </dgm:presLayoutVars>
      </dgm:prSet>
      <dgm:spPr/>
    </dgm:pt>
  </dgm:ptLst>
  <dgm:cxnLst>
    <dgm:cxn modelId="{69D90E12-DD66-4784-8BEE-1E1599D618EA}" type="presOf" srcId="{3AC27638-CCBB-4AD1-8659-A6068C43066D}" destId="{B5CD6966-03D6-4B34-A620-2ACFB7B3D725}" srcOrd="0" destOrd="0" presId="urn:microsoft.com/office/officeart/2005/8/layout/vList2"/>
    <dgm:cxn modelId="{7323DC1C-0D72-404F-B495-9F773894B9A3}" type="presOf" srcId="{50FFD338-35C4-4AE5-8D15-227E6FEF92F8}" destId="{B5CD6966-03D6-4B34-A620-2ACFB7B3D725}" srcOrd="0" destOrd="2" presId="urn:microsoft.com/office/officeart/2005/8/layout/vList2"/>
    <dgm:cxn modelId="{46D2B7A0-B9CD-4E3B-A8EB-495E808365C2}" srcId="{11FE22FB-88DF-4075-B194-251BE2497694}" destId="{3ED8C650-0ADF-441E-AEB8-7DB5FFB167C6}" srcOrd="0" destOrd="0" parTransId="{5B8FD90E-25AC-4B02-B974-C8DE23FDE790}" sibTransId="{63AC4A0E-B9F1-4E13-834D-1908DE352408}"/>
    <dgm:cxn modelId="{4E0C0FBC-77F6-4F60-BF21-045FD5F8A1D4}" srcId="{3ED8C650-0ADF-441E-AEB8-7DB5FFB167C6}" destId="{3AC27638-CCBB-4AD1-8659-A6068C43066D}" srcOrd="0" destOrd="0" parTransId="{E97FE3DC-9054-4F19-A89E-A05B96F24BB6}" sibTransId="{4F7B72E9-A052-4E45-8401-FF80FD60651B}"/>
    <dgm:cxn modelId="{C803B3DA-6A34-4F32-AB0D-9CEA731CF438}" srcId="{3ED8C650-0ADF-441E-AEB8-7DB5FFB167C6}" destId="{711E0766-20DC-4FB4-9CEA-907EFDF9D5F1}" srcOrd="1" destOrd="0" parTransId="{272392D3-C494-4F79-918F-67E58E2FF99E}" sibTransId="{EFDFB16E-4E99-477F-A97E-094F6932AA23}"/>
    <dgm:cxn modelId="{8FBA83DB-E785-4262-AD18-48F66CCF9BD7}" srcId="{3ED8C650-0ADF-441E-AEB8-7DB5FFB167C6}" destId="{50FFD338-35C4-4AE5-8D15-227E6FEF92F8}" srcOrd="2" destOrd="0" parTransId="{47D1CFF5-66EB-4442-947B-27C0184929FA}" sibTransId="{7A662D5A-DDE8-42B8-A15C-9BE5F9AD1FFF}"/>
    <dgm:cxn modelId="{B17E45EA-A3F1-491A-B668-83B5638131BD}" type="presOf" srcId="{3ED8C650-0ADF-441E-AEB8-7DB5FFB167C6}" destId="{D3B0E8AE-60AC-45CB-8753-DFBC70449E47}" srcOrd="0" destOrd="0" presId="urn:microsoft.com/office/officeart/2005/8/layout/vList2"/>
    <dgm:cxn modelId="{14C00CED-CDBE-4F45-B61A-4193E7377356}" type="presOf" srcId="{11FE22FB-88DF-4075-B194-251BE2497694}" destId="{1C5EBB8C-E2EF-4830-8BCE-E57EDC717F7A}" srcOrd="0" destOrd="0" presId="urn:microsoft.com/office/officeart/2005/8/layout/vList2"/>
    <dgm:cxn modelId="{9E2F6AF4-5EB3-42F2-9AD4-98E829E089F6}" type="presOf" srcId="{711E0766-20DC-4FB4-9CEA-907EFDF9D5F1}" destId="{B5CD6966-03D6-4B34-A620-2ACFB7B3D725}" srcOrd="0" destOrd="1" presId="urn:microsoft.com/office/officeart/2005/8/layout/vList2"/>
    <dgm:cxn modelId="{B3D76FD0-A3A6-4DC8-88C9-A346C9588C4E}" type="presParOf" srcId="{1C5EBB8C-E2EF-4830-8BCE-E57EDC717F7A}" destId="{D3B0E8AE-60AC-45CB-8753-DFBC70449E47}" srcOrd="0" destOrd="0" presId="urn:microsoft.com/office/officeart/2005/8/layout/vList2"/>
    <dgm:cxn modelId="{C6539218-4966-4685-A2F7-EE8B33FADA41}" type="presParOf" srcId="{1C5EBB8C-E2EF-4830-8BCE-E57EDC717F7A}" destId="{B5CD6966-03D6-4B34-A620-2ACFB7B3D72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E3A50C-A77F-4B9B-BF5A-9EA7CC1DDF8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R"/>
        </a:p>
      </dgm:t>
    </dgm:pt>
    <dgm:pt modelId="{8C3859C8-C307-4B09-A37C-5B345170EA87}">
      <dgm:prSet phldrT="[Texto]"/>
      <dgm:spPr/>
      <dgm:t>
        <a:bodyPr/>
        <a:lstStyle/>
        <a:p>
          <a:r>
            <a:rPr lang="es-ES" dirty="0"/>
            <a:t>Fechas extremas: Se indica la fecha más reciente y la más antigua del documento, consignando año, mes y día. No se toma en consideración las fechas de los anexos. Si el documento no contiene la fecha y se conoce la fecha aproximada de producción, se realiza una nota indicando que es una aproximación. En caso de que la fecha aparezca incompleta, se anotarán los elementos que presente.</a:t>
          </a:r>
          <a:endParaRPr lang="es-CR" dirty="0"/>
        </a:p>
      </dgm:t>
    </dgm:pt>
    <dgm:pt modelId="{6C095541-138C-46E8-A9A8-B6FE1393910F}" type="parTrans" cxnId="{FD8BFF3E-0B5C-4B58-A4DF-EDF12934A650}">
      <dgm:prSet/>
      <dgm:spPr/>
      <dgm:t>
        <a:bodyPr/>
        <a:lstStyle/>
        <a:p>
          <a:endParaRPr lang="es-CR"/>
        </a:p>
      </dgm:t>
    </dgm:pt>
    <dgm:pt modelId="{5093B1B2-F914-4D5D-859E-6F601CD521B3}" type="sibTrans" cxnId="{FD8BFF3E-0B5C-4B58-A4DF-EDF12934A650}">
      <dgm:prSet/>
      <dgm:spPr/>
      <dgm:t>
        <a:bodyPr/>
        <a:lstStyle/>
        <a:p>
          <a:endParaRPr lang="es-CR"/>
        </a:p>
      </dgm:t>
    </dgm:pt>
    <dgm:pt modelId="{E5AF14BE-7F33-4893-9DD7-520B0FF5BB3A}">
      <dgm:prSet phldrT="[Texto]"/>
      <dgm:spPr/>
      <dgm:t>
        <a:bodyPr/>
        <a:lstStyle/>
        <a:p>
          <a:r>
            <a:rPr lang="es-ES" dirty="0"/>
            <a:t>Tipología documental: diplomática y jurídica</a:t>
          </a:r>
          <a:endParaRPr lang="es-CR" dirty="0"/>
        </a:p>
      </dgm:t>
    </dgm:pt>
    <dgm:pt modelId="{F2F46E2C-2954-4F3C-8C78-6D5738745CFB}" type="parTrans" cxnId="{6AFBF466-D3A4-4323-9AD3-C8F03F2838CF}">
      <dgm:prSet/>
      <dgm:spPr/>
      <dgm:t>
        <a:bodyPr/>
        <a:lstStyle/>
        <a:p>
          <a:endParaRPr lang="es-CR"/>
        </a:p>
      </dgm:t>
    </dgm:pt>
    <dgm:pt modelId="{1FF0B9FF-FAC0-4521-B511-FBF18DC0D70E}" type="sibTrans" cxnId="{6AFBF466-D3A4-4323-9AD3-C8F03F2838CF}">
      <dgm:prSet/>
      <dgm:spPr/>
      <dgm:t>
        <a:bodyPr/>
        <a:lstStyle/>
        <a:p>
          <a:endParaRPr lang="es-CR"/>
        </a:p>
      </dgm:t>
    </dgm:pt>
    <dgm:pt modelId="{A51C1DE2-5248-43E2-8689-B43E1DC12438}">
      <dgm:prSet phldrT="[Texto]"/>
      <dgm:spPr/>
      <dgm:t>
        <a:bodyPr/>
        <a:lstStyle/>
        <a:p>
          <a:r>
            <a:rPr lang="es-CR" dirty="0"/>
            <a:t>*Autor/ Destinatario</a:t>
          </a:r>
        </a:p>
      </dgm:t>
    </dgm:pt>
    <dgm:pt modelId="{863F7BF4-906E-4FEF-BA95-54637036F882}" type="parTrans" cxnId="{2E2D53E4-241F-4265-AECF-DDBC920DD803}">
      <dgm:prSet/>
      <dgm:spPr/>
      <dgm:t>
        <a:bodyPr/>
        <a:lstStyle/>
        <a:p>
          <a:endParaRPr lang="es-CR"/>
        </a:p>
      </dgm:t>
    </dgm:pt>
    <dgm:pt modelId="{3B2EB784-9040-453D-B5B7-2D6C523FFF6F}" type="sibTrans" cxnId="{2E2D53E4-241F-4265-AECF-DDBC920DD803}">
      <dgm:prSet/>
      <dgm:spPr/>
      <dgm:t>
        <a:bodyPr/>
        <a:lstStyle/>
        <a:p>
          <a:endParaRPr lang="es-CR"/>
        </a:p>
      </dgm:t>
    </dgm:pt>
    <dgm:pt modelId="{EF68D340-BEAB-411A-A170-2ED307F07BCB}">
      <dgm:prSet phldrT="[Texto]"/>
      <dgm:spPr/>
      <dgm:t>
        <a:bodyPr/>
        <a:lstStyle/>
        <a:p>
          <a:r>
            <a:rPr lang="es-ES" dirty="0"/>
            <a:t>*Asuntos y contenido: En este apartado se indica el tipo documental, de donde proviene el documento o a donde se dirige y el o los asuntos más relevantes.</a:t>
          </a:r>
          <a:endParaRPr lang="es-CR" dirty="0"/>
        </a:p>
      </dgm:t>
    </dgm:pt>
    <dgm:pt modelId="{C2CAB835-4D20-4F17-B6E1-2EA0BACFDC78}" type="parTrans" cxnId="{CF9C21B0-9E69-42C2-A4D1-9A24318AB4FA}">
      <dgm:prSet/>
      <dgm:spPr/>
      <dgm:t>
        <a:bodyPr/>
        <a:lstStyle/>
        <a:p>
          <a:endParaRPr lang="es-CR"/>
        </a:p>
      </dgm:t>
    </dgm:pt>
    <dgm:pt modelId="{3E5ECCC5-9AC4-41F8-9798-91241985FEED}" type="sibTrans" cxnId="{CF9C21B0-9E69-42C2-A4D1-9A24318AB4FA}">
      <dgm:prSet/>
      <dgm:spPr/>
      <dgm:t>
        <a:bodyPr/>
        <a:lstStyle/>
        <a:p>
          <a:endParaRPr lang="es-CR"/>
        </a:p>
      </dgm:t>
    </dgm:pt>
    <dgm:pt modelId="{E00FE2B2-D686-44CE-8D87-BEEA55E4330C}">
      <dgm:prSet phldrT="[Texto]"/>
      <dgm:spPr/>
      <dgm:t>
        <a:bodyPr/>
        <a:lstStyle/>
        <a:p>
          <a:r>
            <a:rPr lang="es-ES" dirty="0"/>
            <a:t>*Datos externos: folios, medidas, condiciones de conservación</a:t>
          </a:r>
          <a:endParaRPr lang="es-CR" dirty="0"/>
        </a:p>
      </dgm:t>
    </dgm:pt>
    <dgm:pt modelId="{260298CF-6C1D-4284-8613-23DA1C4343AD}" type="parTrans" cxnId="{F79C00C5-931D-4CE3-9A03-5383B76EB2B3}">
      <dgm:prSet/>
      <dgm:spPr/>
      <dgm:t>
        <a:bodyPr/>
        <a:lstStyle/>
        <a:p>
          <a:endParaRPr lang="es-CR"/>
        </a:p>
      </dgm:t>
    </dgm:pt>
    <dgm:pt modelId="{BAD7A850-C01C-430C-BDAC-D1C5DFD9068D}" type="sibTrans" cxnId="{F79C00C5-931D-4CE3-9A03-5383B76EB2B3}">
      <dgm:prSet/>
      <dgm:spPr/>
      <dgm:t>
        <a:bodyPr/>
        <a:lstStyle/>
        <a:p>
          <a:endParaRPr lang="es-CR"/>
        </a:p>
      </dgm:t>
    </dgm:pt>
    <dgm:pt modelId="{A5F549C1-0BD5-499A-A434-A38AA838EC1A}">
      <dgm:prSet phldrT="[Texto]"/>
      <dgm:spPr/>
      <dgm:t>
        <a:bodyPr/>
        <a:lstStyle/>
        <a:p>
          <a:r>
            <a:rPr lang="es-ES" dirty="0"/>
            <a:t>*Signatura: datos del depósito, unidad de instalación, número de orden (es un número consecutivo-correlativo asignado a cada unidad documental descrita para identificarla y localizarla)</a:t>
          </a:r>
          <a:endParaRPr lang="es-CR" dirty="0"/>
        </a:p>
      </dgm:t>
    </dgm:pt>
    <dgm:pt modelId="{558A9E09-2AA2-46E8-8785-BB8DBD6FA2B8}" type="parTrans" cxnId="{12505573-C848-4262-A1C2-2614F8E59FA3}">
      <dgm:prSet/>
      <dgm:spPr/>
      <dgm:t>
        <a:bodyPr/>
        <a:lstStyle/>
        <a:p>
          <a:endParaRPr lang="es-CR"/>
        </a:p>
      </dgm:t>
    </dgm:pt>
    <dgm:pt modelId="{48A6E05F-FD34-4C64-8789-54DDA86BE42D}" type="sibTrans" cxnId="{12505573-C848-4262-A1C2-2614F8E59FA3}">
      <dgm:prSet/>
      <dgm:spPr/>
      <dgm:t>
        <a:bodyPr/>
        <a:lstStyle/>
        <a:p>
          <a:endParaRPr lang="es-CR"/>
        </a:p>
      </dgm:t>
    </dgm:pt>
    <dgm:pt modelId="{5178C66F-C667-4C07-B964-7F9C4D3663D3}" type="pres">
      <dgm:prSet presAssocID="{2DE3A50C-A77F-4B9B-BF5A-9EA7CC1DDF82}" presName="Name0" presStyleCnt="0">
        <dgm:presLayoutVars>
          <dgm:chMax val="7"/>
          <dgm:chPref val="7"/>
          <dgm:dir/>
        </dgm:presLayoutVars>
      </dgm:prSet>
      <dgm:spPr/>
    </dgm:pt>
    <dgm:pt modelId="{482E35ED-0D07-4E2B-8D90-1F8CE3AA2EBB}" type="pres">
      <dgm:prSet presAssocID="{2DE3A50C-A77F-4B9B-BF5A-9EA7CC1DDF82}" presName="Name1" presStyleCnt="0"/>
      <dgm:spPr/>
    </dgm:pt>
    <dgm:pt modelId="{FE467E7A-74EC-4E70-81F4-6825EBFC1147}" type="pres">
      <dgm:prSet presAssocID="{2DE3A50C-A77F-4B9B-BF5A-9EA7CC1DDF82}" presName="cycle" presStyleCnt="0"/>
      <dgm:spPr/>
    </dgm:pt>
    <dgm:pt modelId="{9C3DFA35-6B79-4949-BDA9-9FBB1C622434}" type="pres">
      <dgm:prSet presAssocID="{2DE3A50C-A77F-4B9B-BF5A-9EA7CC1DDF82}" presName="srcNode" presStyleLbl="node1" presStyleIdx="0" presStyleCnt="6"/>
      <dgm:spPr/>
    </dgm:pt>
    <dgm:pt modelId="{EF58067B-0287-42FF-ADDC-E042FAE0BFC8}" type="pres">
      <dgm:prSet presAssocID="{2DE3A50C-A77F-4B9B-BF5A-9EA7CC1DDF82}" presName="conn" presStyleLbl="parChTrans1D2" presStyleIdx="0" presStyleCnt="1"/>
      <dgm:spPr/>
    </dgm:pt>
    <dgm:pt modelId="{B48A0B69-136F-4616-A4C2-4A0C041F78E8}" type="pres">
      <dgm:prSet presAssocID="{2DE3A50C-A77F-4B9B-BF5A-9EA7CC1DDF82}" presName="extraNode" presStyleLbl="node1" presStyleIdx="0" presStyleCnt="6"/>
      <dgm:spPr/>
    </dgm:pt>
    <dgm:pt modelId="{98999021-DB53-4F61-AE91-79FFF99DFAFE}" type="pres">
      <dgm:prSet presAssocID="{2DE3A50C-A77F-4B9B-BF5A-9EA7CC1DDF82}" presName="dstNode" presStyleLbl="node1" presStyleIdx="0" presStyleCnt="6"/>
      <dgm:spPr/>
    </dgm:pt>
    <dgm:pt modelId="{9A9DBA49-2702-431B-859D-9290EE56D716}" type="pres">
      <dgm:prSet presAssocID="{8C3859C8-C307-4B09-A37C-5B345170EA87}" presName="text_1" presStyleLbl="node1" presStyleIdx="0" presStyleCnt="6">
        <dgm:presLayoutVars>
          <dgm:bulletEnabled val="1"/>
        </dgm:presLayoutVars>
      </dgm:prSet>
      <dgm:spPr/>
    </dgm:pt>
    <dgm:pt modelId="{8E96F323-EB95-48E4-8844-C93177457950}" type="pres">
      <dgm:prSet presAssocID="{8C3859C8-C307-4B09-A37C-5B345170EA87}" presName="accent_1" presStyleCnt="0"/>
      <dgm:spPr/>
    </dgm:pt>
    <dgm:pt modelId="{1F1A2CCC-DC93-48F4-83DC-2DDFB3C6ABDA}" type="pres">
      <dgm:prSet presAssocID="{8C3859C8-C307-4B09-A37C-5B345170EA87}" presName="accentRepeatNode" presStyleLbl="solidFgAcc1" presStyleIdx="0" presStyleCnt="6"/>
      <dgm:spPr/>
    </dgm:pt>
    <dgm:pt modelId="{CD1AAD98-666C-4154-A9C9-924374DFED38}" type="pres">
      <dgm:prSet presAssocID="{E5AF14BE-7F33-4893-9DD7-520B0FF5BB3A}" presName="text_2" presStyleLbl="node1" presStyleIdx="1" presStyleCnt="6">
        <dgm:presLayoutVars>
          <dgm:bulletEnabled val="1"/>
        </dgm:presLayoutVars>
      </dgm:prSet>
      <dgm:spPr/>
    </dgm:pt>
    <dgm:pt modelId="{A231607C-2955-49F7-B684-AB7A64E3862C}" type="pres">
      <dgm:prSet presAssocID="{E5AF14BE-7F33-4893-9DD7-520B0FF5BB3A}" presName="accent_2" presStyleCnt="0"/>
      <dgm:spPr/>
    </dgm:pt>
    <dgm:pt modelId="{8F1F6FC1-127D-4C43-80FD-DB9CC66FA0F6}" type="pres">
      <dgm:prSet presAssocID="{E5AF14BE-7F33-4893-9DD7-520B0FF5BB3A}" presName="accentRepeatNode" presStyleLbl="solidFgAcc1" presStyleIdx="1" presStyleCnt="6"/>
      <dgm:spPr/>
    </dgm:pt>
    <dgm:pt modelId="{1514CD12-02E5-430D-9BC1-A59959D639DC}" type="pres">
      <dgm:prSet presAssocID="{A51C1DE2-5248-43E2-8689-B43E1DC12438}" presName="text_3" presStyleLbl="node1" presStyleIdx="2" presStyleCnt="6">
        <dgm:presLayoutVars>
          <dgm:bulletEnabled val="1"/>
        </dgm:presLayoutVars>
      </dgm:prSet>
      <dgm:spPr/>
    </dgm:pt>
    <dgm:pt modelId="{95028FFA-CCBF-43CE-B0FA-56DE022D6942}" type="pres">
      <dgm:prSet presAssocID="{A51C1DE2-5248-43E2-8689-B43E1DC12438}" presName="accent_3" presStyleCnt="0"/>
      <dgm:spPr/>
    </dgm:pt>
    <dgm:pt modelId="{4AADFD71-76B4-4AB1-9CAF-C45892D50BA1}" type="pres">
      <dgm:prSet presAssocID="{A51C1DE2-5248-43E2-8689-B43E1DC12438}" presName="accentRepeatNode" presStyleLbl="solidFgAcc1" presStyleIdx="2" presStyleCnt="6"/>
      <dgm:spPr/>
    </dgm:pt>
    <dgm:pt modelId="{38F43DD0-35B6-4BC5-B0FB-F69D31E1EDF4}" type="pres">
      <dgm:prSet presAssocID="{EF68D340-BEAB-411A-A170-2ED307F07BCB}" presName="text_4" presStyleLbl="node1" presStyleIdx="3" presStyleCnt="6">
        <dgm:presLayoutVars>
          <dgm:bulletEnabled val="1"/>
        </dgm:presLayoutVars>
      </dgm:prSet>
      <dgm:spPr/>
    </dgm:pt>
    <dgm:pt modelId="{16C4367F-BFAD-4BBD-BD99-7E8D58AF31DD}" type="pres">
      <dgm:prSet presAssocID="{EF68D340-BEAB-411A-A170-2ED307F07BCB}" presName="accent_4" presStyleCnt="0"/>
      <dgm:spPr/>
    </dgm:pt>
    <dgm:pt modelId="{C7904874-EB98-4B2B-8597-B3332B8EC93F}" type="pres">
      <dgm:prSet presAssocID="{EF68D340-BEAB-411A-A170-2ED307F07BCB}" presName="accentRepeatNode" presStyleLbl="solidFgAcc1" presStyleIdx="3" presStyleCnt="6"/>
      <dgm:spPr/>
    </dgm:pt>
    <dgm:pt modelId="{7B7D500A-15AA-4F88-8F0A-80C83BA010DE}" type="pres">
      <dgm:prSet presAssocID="{E00FE2B2-D686-44CE-8D87-BEEA55E4330C}" presName="text_5" presStyleLbl="node1" presStyleIdx="4" presStyleCnt="6">
        <dgm:presLayoutVars>
          <dgm:bulletEnabled val="1"/>
        </dgm:presLayoutVars>
      </dgm:prSet>
      <dgm:spPr/>
    </dgm:pt>
    <dgm:pt modelId="{20F7E31F-67A9-4EDD-8413-FA03E4F5A7BC}" type="pres">
      <dgm:prSet presAssocID="{E00FE2B2-D686-44CE-8D87-BEEA55E4330C}" presName="accent_5" presStyleCnt="0"/>
      <dgm:spPr/>
    </dgm:pt>
    <dgm:pt modelId="{CA0B439F-5187-465D-A621-B06FFEBE0829}" type="pres">
      <dgm:prSet presAssocID="{E00FE2B2-D686-44CE-8D87-BEEA55E4330C}" presName="accentRepeatNode" presStyleLbl="solidFgAcc1" presStyleIdx="4" presStyleCnt="6"/>
      <dgm:spPr/>
    </dgm:pt>
    <dgm:pt modelId="{26F8C88E-680C-49E9-933C-BBAD87D58762}" type="pres">
      <dgm:prSet presAssocID="{A5F549C1-0BD5-499A-A434-A38AA838EC1A}" presName="text_6" presStyleLbl="node1" presStyleIdx="5" presStyleCnt="6">
        <dgm:presLayoutVars>
          <dgm:bulletEnabled val="1"/>
        </dgm:presLayoutVars>
      </dgm:prSet>
      <dgm:spPr/>
    </dgm:pt>
    <dgm:pt modelId="{EF0435C8-0E38-4718-8964-2C45F5AB70A8}" type="pres">
      <dgm:prSet presAssocID="{A5F549C1-0BD5-499A-A434-A38AA838EC1A}" presName="accent_6" presStyleCnt="0"/>
      <dgm:spPr/>
    </dgm:pt>
    <dgm:pt modelId="{6D042A33-08AB-4DF2-BB6A-0A47266B78AC}" type="pres">
      <dgm:prSet presAssocID="{A5F549C1-0BD5-499A-A434-A38AA838EC1A}" presName="accentRepeatNode" presStyleLbl="solidFgAcc1" presStyleIdx="5" presStyleCnt="6"/>
      <dgm:spPr/>
    </dgm:pt>
  </dgm:ptLst>
  <dgm:cxnLst>
    <dgm:cxn modelId="{597C0919-6AFA-487A-853E-AE520A0EC887}" type="presOf" srcId="{A5F549C1-0BD5-499A-A434-A38AA838EC1A}" destId="{26F8C88E-680C-49E9-933C-BBAD87D58762}" srcOrd="0" destOrd="0" presId="urn:microsoft.com/office/officeart/2008/layout/VerticalCurvedList"/>
    <dgm:cxn modelId="{FD8BFF3E-0B5C-4B58-A4DF-EDF12934A650}" srcId="{2DE3A50C-A77F-4B9B-BF5A-9EA7CC1DDF82}" destId="{8C3859C8-C307-4B09-A37C-5B345170EA87}" srcOrd="0" destOrd="0" parTransId="{6C095541-138C-46E8-A9A8-B6FE1393910F}" sibTransId="{5093B1B2-F914-4D5D-859E-6F601CD521B3}"/>
    <dgm:cxn modelId="{494E2C62-D8D1-49E8-95A6-4DF210D4641D}" type="presOf" srcId="{A51C1DE2-5248-43E2-8689-B43E1DC12438}" destId="{1514CD12-02E5-430D-9BC1-A59959D639DC}" srcOrd="0" destOrd="0" presId="urn:microsoft.com/office/officeart/2008/layout/VerticalCurvedList"/>
    <dgm:cxn modelId="{6AFBF466-D3A4-4323-9AD3-C8F03F2838CF}" srcId="{2DE3A50C-A77F-4B9B-BF5A-9EA7CC1DDF82}" destId="{E5AF14BE-7F33-4893-9DD7-520B0FF5BB3A}" srcOrd="1" destOrd="0" parTransId="{F2F46E2C-2954-4F3C-8C78-6D5738745CFB}" sibTransId="{1FF0B9FF-FAC0-4521-B511-FBF18DC0D70E}"/>
    <dgm:cxn modelId="{5DC86F50-DEF6-44D6-AC96-DB5CDC1B1D58}" type="presOf" srcId="{2DE3A50C-A77F-4B9B-BF5A-9EA7CC1DDF82}" destId="{5178C66F-C667-4C07-B964-7F9C4D3663D3}" srcOrd="0" destOrd="0" presId="urn:microsoft.com/office/officeart/2008/layout/VerticalCurvedList"/>
    <dgm:cxn modelId="{12505573-C848-4262-A1C2-2614F8E59FA3}" srcId="{2DE3A50C-A77F-4B9B-BF5A-9EA7CC1DDF82}" destId="{A5F549C1-0BD5-499A-A434-A38AA838EC1A}" srcOrd="5" destOrd="0" parTransId="{558A9E09-2AA2-46E8-8785-BB8DBD6FA2B8}" sibTransId="{48A6E05F-FD34-4C64-8789-54DDA86BE42D}"/>
    <dgm:cxn modelId="{F1F0219B-2E2D-4568-8759-9D5D3544FE25}" type="presOf" srcId="{E5AF14BE-7F33-4893-9DD7-520B0FF5BB3A}" destId="{CD1AAD98-666C-4154-A9C9-924374DFED38}" srcOrd="0" destOrd="0" presId="urn:microsoft.com/office/officeart/2008/layout/VerticalCurvedList"/>
    <dgm:cxn modelId="{CF9C21B0-9E69-42C2-A4D1-9A24318AB4FA}" srcId="{2DE3A50C-A77F-4B9B-BF5A-9EA7CC1DDF82}" destId="{EF68D340-BEAB-411A-A170-2ED307F07BCB}" srcOrd="3" destOrd="0" parTransId="{C2CAB835-4D20-4F17-B6E1-2EA0BACFDC78}" sibTransId="{3E5ECCC5-9AC4-41F8-9798-91241985FEED}"/>
    <dgm:cxn modelId="{DD033AB0-A29D-4CB8-A431-D29E1EB64174}" type="presOf" srcId="{5093B1B2-F914-4D5D-859E-6F601CD521B3}" destId="{EF58067B-0287-42FF-ADDC-E042FAE0BFC8}" srcOrd="0" destOrd="0" presId="urn:microsoft.com/office/officeart/2008/layout/VerticalCurvedList"/>
    <dgm:cxn modelId="{F79C00C5-931D-4CE3-9A03-5383B76EB2B3}" srcId="{2DE3A50C-A77F-4B9B-BF5A-9EA7CC1DDF82}" destId="{E00FE2B2-D686-44CE-8D87-BEEA55E4330C}" srcOrd="4" destOrd="0" parTransId="{260298CF-6C1D-4284-8613-23DA1C4343AD}" sibTransId="{BAD7A850-C01C-430C-BDAC-D1C5DFD9068D}"/>
    <dgm:cxn modelId="{A091BBCB-FB74-4F49-AD49-B9FFADD26297}" type="presOf" srcId="{8C3859C8-C307-4B09-A37C-5B345170EA87}" destId="{9A9DBA49-2702-431B-859D-9290EE56D716}" srcOrd="0" destOrd="0" presId="urn:microsoft.com/office/officeart/2008/layout/VerticalCurvedList"/>
    <dgm:cxn modelId="{79B2DFCE-508D-4822-BBAE-F7FC379004F0}" type="presOf" srcId="{EF68D340-BEAB-411A-A170-2ED307F07BCB}" destId="{38F43DD0-35B6-4BC5-B0FB-F69D31E1EDF4}" srcOrd="0" destOrd="0" presId="urn:microsoft.com/office/officeart/2008/layout/VerticalCurvedList"/>
    <dgm:cxn modelId="{58C7D7D3-9A2C-4B42-9D30-5583CB00DAD5}" type="presOf" srcId="{E00FE2B2-D686-44CE-8D87-BEEA55E4330C}" destId="{7B7D500A-15AA-4F88-8F0A-80C83BA010DE}" srcOrd="0" destOrd="0" presId="urn:microsoft.com/office/officeart/2008/layout/VerticalCurvedList"/>
    <dgm:cxn modelId="{2E2D53E4-241F-4265-AECF-DDBC920DD803}" srcId="{2DE3A50C-A77F-4B9B-BF5A-9EA7CC1DDF82}" destId="{A51C1DE2-5248-43E2-8689-B43E1DC12438}" srcOrd="2" destOrd="0" parTransId="{863F7BF4-906E-4FEF-BA95-54637036F882}" sibTransId="{3B2EB784-9040-453D-B5B7-2D6C523FFF6F}"/>
    <dgm:cxn modelId="{F9E1DBF3-D990-4630-92BF-70DD8BE2F553}" type="presParOf" srcId="{5178C66F-C667-4C07-B964-7F9C4D3663D3}" destId="{482E35ED-0D07-4E2B-8D90-1F8CE3AA2EBB}" srcOrd="0" destOrd="0" presId="urn:microsoft.com/office/officeart/2008/layout/VerticalCurvedList"/>
    <dgm:cxn modelId="{83B2B7F6-04B0-4C9E-98D5-183A16DA451D}" type="presParOf" srcId="{482E35ED-0D07-4E2B-8D90-1F8CE3AA2EBB}" destId="{FE467E7A-74EC-4E70-81F4-6825EBFC1147}" srcOrd="0" destOrd="0" presId="urn:microsoft.com/office/officeart/2008/layout/VerticalCurvedList"/>
    <dgm:cxn modelId="{5982E8A6-C39F-42AF-8E08-456912A71425}" type="presParOf" srcId="{FE467E7A-74EC-4E70-81F4-6825EBFC1147}" destId="{9C3DFA35-6B79-4949-BDA9-9FBB1C622434}" srcOrd="0" destOrd="0" presId="urn:microsoft.com/office/officeart/2008/layout/VerticalCurvedList"/>
    <dgm:cxn modelId="{9A871602-49C8-40F2-A3BC-1F5307F2206A}" type="presParOf" srcId="{FE467E7A-74EC-4E70-81F4-6825EBFC1147}" destId="{EF58067B-0287-42FF-ADDC-E042FAE0BFC8}" srcOrd="1" destOrd="0" presId="urn:microsoft.com/office/officeart/2008/layout/VerticalCurvedList"/>
    <dgm:cxn modelId="{AAAE97A9-D09A-4881-ADC6-D9A7B0C15FD6}" type="presParOf" srcId="{FE467E7A-74EC-4E70-81F4-6825EBFC1147}" destId="{B48A0B69-136F-4616-A4C2-4A0C041F78E8}" srcOrd="2" destOrd="0" presId="urn:microsoft.com/office/officeart/2008/layout/VerticalCurvedList"/>
    <dgm:cxn modelId="{626E5CDB-AECE-44BB-A9D7-3135BC024091}" type="presParOf" srcId="{FE467E7A-74EC-4E70-81F4-6825EBFC1147}" destId="{98999021-DB53-4F61-AE91-79FFF99DFAFE}" srcOrd="3" destOrd="0" presId="urn:microsoft.com/office/officeart/2008/layout/VerticalCurvedList"/>
    <dgm:cxn modelId="{B65E7FC8-943A-4513-BDA4-F52B22F68426}" type="presParOf" srcId="{482E35ED-0D07-4E2B-8D90-1F8CE3AA2EBB}" destId="{9A9DBA49-2702-431B-859D-9290EE56D716}" srcOrd="1" destOrd="0" presId="urn:microsoft.com/office/officeart/2008/layout/VerticalCurvedList"/>
    <dgm:cxn modelId="{5FE5F911-F881-4910-9E3C-DBCB868BEDAD}" type="presParOf" srcId="{482E35ED-0D07-4E2B-8D90-1F8CE3AA2EBB}" destId="{8E96F323-EB95-48E4-8844-C93177457950}" srcOrd="2" destOrd="0" presId="urn:microsoft.com/office/officeart/2008/layout/VerticalCurvedList"/>
    <dgm:cxn modelId="{509719D3-36C7-489E-9115-4854E15E0E99}" type="presParOf" srcId="{8E96F323-EB95-48E4-8844-C93177457950}" destId="{1F1A2CCC-DC93-48F4-83DC-2DDFB3C6ABDA}" srcOrd="0" destOrd="0" presId="urn:microsoft.com/office/officeart/2008/layout/VerticalCurvedList"/>
    <dgm:cxn modelId="{1383D2A1-0769-4468-832A-F008CE1609A4}" type="presParOf" srcId="{482E35ED-0D07-4E2B-8D90-1F8CE3AA2EBB}" destId="{CD1AAD98-666C-4154-A9C9-924374DFED38}" srcOrd="3" destOrd="0" presId="urn:microsoft.com/office/officeart/2008/layout/VerticalCurvedList"/>
    <dgm:cxn modelId="{73635EAA-20E7-4879-99FB-F8D82AF38B48}" type="presParOf" srcId="{482E35ED-0D07-4E2B-8D90-1F8CE3AA2EBB}" destId="{A231607C-2955-49F7-B684-AB7A64E3862C}" srcOrd="4" destOrd="0" presId="urn:microsoft.com/office/officeart/2008/layout/VerticalCurvedList"/>
    <dgm:cxn modelId="{0B563EDB-9A76-4CF9-8E1F-971BB44EFDE6}" type="presParOf" srcId="{A231607C-2955-49F7-B684-AB7A64E3862C}" destId="{8F1F6FC1-127D-4C43-80FD-DB9CC66FA0F6}" srcOrd="0" destOrd="0" presId="urn:microsoft.com/office/officeart/2008/layout/VerticalCurvedList"/>
    <dgm:cxn modelId="{9FB18221-DCE5-414A-8D40-F0808D5FC679}" type="presParOf" srcId="{482E35ED-0D07-4E2B-8D90-1F8CE3AA2EBB}" destId="{1514CD12-02E5-430D-9BC1-A59959D639DC}" srcOrd="5" destOrd="0" presId="urn:microsoft.com/office/officeart/2008/layout/VerticalCurvedList"/>
    <dgm:cxn modelId="{943F7170-381C-46D5-A1E6-3FD8337DB8B5}" type="presParOf" srcId="{482E35ED-0D07-4E2B-8D90-1F8CE3AA2EBB}" destId="{95028FFA-CCBF-43CE-B0FA-56DE022D6942}" srcOrd="6" destOrd="0" presId="urn:microsoft.com/office/officeart/2008/layout/VerticalCurvedList"/>
    <dgm:cxn modelId="{29F9EA79-FF9D-452C-A42D-E770F8BC69D9}" type="presParOf" srcId="{95028FFA-CCBF-43CE-B0FA-56DE022D6942}" destId="{4AADFD71-76B4-4AB1-9CAF-C45892D50BA1}" srcOrd="0" destOrd="0" presId="urn:microsoft.com/office/officeart/2008/layout/VerticalCurvedList"/>
    <dgm:cxn modelId="{92601E12-E81F-4A7F-9505-681DB2580D38}" type="presParOf" srcId="{482E35ED-0D07-4E2B-8D90-1F8CE3AA2EBB}" destId="{38F43DD0-35B6-4BC5-B0FB-F69D31E1EDF4}" srcOrd="7" destOrd="0" presId="urn:microsoft.com/office/officeart/2008/layout/VerticalCurvedList"/>
    <dgm:cxn modelId="{AF654465-9AE6-444B-9C29-4DB65E37E288}" type="presParOf" srcId="{482E35ED-0D07-4E2B-8D90-1F8CE3AA2EBB}" destId="{16C4367F-BFAD-4BBD-BD99-7E8D58AF31DD}" srcOrd="8" destOrd="0" presId="urn:microsoft.com/office/officeart/2008/layout/VerticalCurvedList"/>
    <dgm:cxn modelId="{5F529116-2AD4-4C74-8A69-B9F88CE7776D}" type="presParOf" srcId="{16C4367F-BFAD-4BBD-BD99-7E8D58AF31DD}" destId="{C7904874-EB98-4B2B-8597-B3332B8EC93F}" srcOrd="0" destOrd="0" presId="urn:microsoft.com/office/officeart/2008/layout/VerticalCurvedList"/>
    <dgm:cxn modelId="{329F3E7D-781F-434D-8ED7-E436EE0BE648}" type="presParOf" srcId="{482E35ED-0D07-4E2B-8D90-1F8CE3AA2EBB}" destId="{7B7D500A-15AA-4F88-8F0A-80C83BA010DE}" srcOrd="9" destOrd="0" presId="urn:microsoft.com/office/officeart/2008/layout/VerticalCurvedList"/>
    <dgm:cxn modelId="{8C8E3CFC-087A-4E51-9BAE-988567053C1D}" type="presParOf" srcId="{482E35ED-0D07-4E2B-8D90-1F8CE3AA2EBB}" destId="{20F7E31F-67A9-4EDD-8413-FA03E4F5A7BC}" srcOrd="10" destOrd="0" presId="urn:microsoft.com/office/officeart/2008/layout/VerticalCurvedList"/>
    <dgm:cxn modelId="{84C14DBE-0885-4233-B486-AC0F11BF6A49}" type="presParOf" srcId="{20F7E31F-67A9-4EDD-8413-FA03E4F5A7BC}" destId="{CA0B439F-5187-465D-A621-B06FFEBE0829}" srcOrd="0" destOrd="0" presId="urn:microsoft.com/office/officeart/2008/layout/VerticalCurvedList"/>
    <dgm:cxn modelId="{4D0169CF-7CCF-404C-83DE-DB27ABFC2B05}" type="presParOf" srcId="{482E35ED-0D07-4E2B-8D90-1F8CE3AA2EBB}" destId="{26F8C88E-680C-49E9-933C-BBAD87D58762}" srcOrd="11" destOrd="0" presId="urn:microsoft.com/office/officeart/2008/layout/VerticalCurvedList"/>
    <dgm:cxn modelId="{AC830049-800C-43BB-8A15-7B896119CC45}" type="presParOf" srcId="{482E35ED-0D07-4E2B-8D90-1F8CE3AA2EBB}" destId="{EF0435C8-0E38-4718-8964-2C45F5AB70A8}" srcOrd="12" destOrd="0" presId="urn:microsoft.com/office/officeart/2008/layout/VerticalCurvedList"/>
    <dgm:cxn modelId="{60C05FF0-B261-4015-8FD8-25C2D955AA91}" type="presParOf" srcId="{EF0435C8-0E38-4718-8964-2C45F5AB70A8}" destId="{6D042A33-08AB-4DF2-BB6A-0A47266B78A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459A20-99F3-4334-BD36-5F7ABF592EBC}" type="doc">
      <dgm:prSet loTypeId="urn:microsoft.com/office/officeart/2005/8/layout/process1" loCatId="process" qsTypeId="urn:microsoft.com/office/officeart/2005/8/quickstyle/simple1" qsCatId="simple" csTypeId="urn:microsoft.com/office/officeart/2005/8/colors/accent3_3" csCatId="accent3" phldr="1"/>
      <dgm:spPr/>
    </dgm:pt>
    <dgm:pt modelId="{DA75CD31-9395-4CF1-85BE-87F95CC29179}">
      <dgm:prSet phldrT="[Texto]"/>
      <dgm:spPr/>
      <dgm:t>
        <a:bodyPr/>
        <a:lstStyle/>
        <a:p>
          <a:r>
            <a:rPr lang="es-ES" dirty="0"/>
            <a:t>Registro general de ingreso o registro de transferencia</a:t>
          </a:r>
          <a:endParaRPr lang="es-CR" dirty="0"/>
        </a:p>
      </dgm:t>
    </dgm:pt>
    <dgm:pt modelId="{8D1F7F74-5A46-4896-817E-67965B452E53}" type="parTrans" cxnId="{5498B6FB-D946-432D-905B-CE32E8038D32}">
      <dgm:prSet/>
      <dgm:spPr/>
      <dgm:t>
        <a:bodyPr/>
        <a:lstStyle/>
        <a:p>
          <a:endParaRPr lang="es-CR"/>
        </a:p>
      </dgm:t>
    </dgm:pt>
    <dgm:pt modelId="{1496B0E1-7961-4E34-8069-BB03CAC06EF2}" type="sibTrans" cxnId="{5498B6FB-D946-432D-905B-CE32E8038D32}">
      <dgm:prSet/>
      <dgm:spPr/>
      <dgm:t>
        <a:bodyPr/>
        <a:lstStyle/>
        <a:p>
          <a:endParaRPr lang="es-CR"/>
        </a:p>
      </dgm:t>
    </dgm:pt>
    <dgm:pt modelId="{3EF0501A-65B2-41FF-951E-359769A41BF5}">
      <dgm:prSet phldrT="[Texto]"/>
      <dgm:spPr/>
      <dgm:t>
        <a:bodyPr/>
        <a:lstStyle/>
        <a:p>
          <a:r>
            <a:rPr lang="es-ES" dirty="0"/>
            <a:t>Las instituciones o dependencias que reciban documentos de otras deberán llevar un registro general de ingreso de fondos, subfondos o series documentales, que corresponda a los documentos que ingresen, en virtud de las listas de remisión.</a:t>
          </a:r>
          <a:endParaRPr lang="es-CR" dirty="0"/>
        </a:p>
      </dgm:t>
    </dgm:pt>
    <dgm:pt modelId="{F355F658-36FF-42CA-BAE7-A4E8210A3636}" type="parTrans" cxnId="{852FFFFF-50D5-4620-9DA8-8CADC0092892}">
      <dgm:prSet/>
      <dgm:spPr/>
      <dgm:t>
        <a:bodyPr/>
        <a:lstStyle/>
        <a:p>
          <a:endParaRPr lang="es-CR"/>
        </a:p>
      </dgm:t>
    </dgm:pt>
    <dgm:pt modelId="{39EE9B2A-B71D-4ED7-87C0-4566BCDC4F87}" type="sibTrans" cxnId="{852FFFFF-50D5-4620-9DA8-8CADC0092892}">
      <dgm:prSet/>
      <dgm:spPr/>
      <dgm:t>
        <a:bodyPr/>
        <a:lstStyle/>
        <a:p>
          <a:endParaRPr lang="es-CR"/>
        </a:p>
      </dgm:t>
    </dgm:pt>
    <dgm:pt modelId="{31AD5B8A-2A5B-4056-9B22-F6D364406A36}" type="pres">
      <dgm:prSet presAssocID="{2D459A20-99F3-4334-BD36-5F7ABF592EBC}" presName="Name0" presStyleCnt="0">
        <dgm:presLayoutVars>
          <dgm:dir/>
          <dgm:resizeHandles val="exact"/>
        </dgm:presLayoutVars>
      </dgm:prSet>
      <dgm:spPr/>
    </dgm:pt>
    <dgm:pt modelId="{5EEBFE38-89B7-4183-8CB0-12150759372A}" type="pres">
      <dgm:prSet presAssocID="{DA75CD31-9395-4CF1-85BE-87F95CC29179}" presName="node" presStyleLbl="node1" presStyleIdx="0" presStyleCnt="2">
        <dgm:presLayoutVars>
          <dgm:bulletEnabled val="1"/>
        </dgm:presLayoutVars>
      </dgm:prSet>
      <dgm:spPr/>
    </dgm:pt>
    <dgm:pt modelId="{ECD7DD93-7035-435F-9DDA-F3D1C6374C47}" type="pres">
      <dgm:prSet presAssocID="{1496B0E1-7961-4E34-8069-BB03CAC06EF2}" presName="sibTrans" presStyleLbl="sibTrans2D1" presStyleIdx="0" presStyleCnt="1"/>
      <dgm:spPr/>
    </dgm:pt>
    <dgm:pt modelId="{A08EF2B1-EF7E-4483-93E0-019AA7E62D64}" type="pres">
      <dgm:prSet presAssocID="{1496B0E1-7961-4E34-8069-BB03CAC06EF2}" presName="connectorText" presStyleLbl="sibTrans2D1" presStyleIdx="0" presStyleCnt="1"/>
      <dgm:spPr/>
    </dgm:pt>
    <dgm:pt modelId="{9345EBD8-F7AA-43A7-B33F-884309B61B3E}" type="pres">
      <dgm:prSet presAssocID="{3EF0501A-65B2-41FF-951E-359769A41BF5}" presName="node" presStyleLbl="node1" presStyleIdx="1" presStyleCnt="2">
        <dgm:presLayoutVars>
          <dgm:bulletEnabled val="1"/>
        </dgm:presLayoutVars>
      </dgm:prSet>
      <dgm:spPr/>
    </dgm:pt>
  </dgm:ptLst>
  <dgm:cxnLst>
    <dgm:cxn modelId="{7B1C3763-718E-48AF-BDE1-1BF400DEB3E6}" type="presOf" srcId="{3EF0501A-65B2-41FF-951E-359769A41BF5}" destId="{9345EBD8-F7AA-43A7-B33F-884309B61B3E}" srcOrd="0" destOrd="0" presId="urn:microsoft.com/office/officeart/2005/8/layout/process1"/>
    <dgm:cxn modelId="{EB9C8D56-CC13-44DB-8CB1-195FB65C251A}" type="presOf" srcId="{2D459A20-99F3-4334-BD36-5F7ABF592EBC}" destId="{31AD5B8A-2A5B-4056-9B22-F6D364406A36}" srcOrd="0" destOrd="0" presId="urn:microsoft.com/office/officeart/2005/8/layout/process1"/>
    <dgm:cxn modelId="{BBD2D58B-97B5-458D-8C17-04A9B19F3D9D}" type="presOf" srcId="{1496B0E1-7961-4E34-8069-BB03CAC06EF2}" destId="{A08EF2B1-EF7E-4483-93E0-019AA7E62D64}" srcOrd="1" destOrd="0" presId="urn:microsoft.com/office/officeart/2005/8/layout/process1"/>
    <dgm:cxn modelId="{74F9FE8B-80A5-41B1-96AB-BA632B7F995E}" type="presOf" srcId="{1496B0E1-7961-4E34-8069-BB03CAC06EF2}" destId="{ECD7DD93-7035-435F-9DDA-F3D1C6374C47}" srcOrd="0" destOrd="0" presId="urn:microsoft.com/office/officeart/2005/8/layout/process1"/>
    <dgm:cxn modelId="{02D369FB-F4E1-46E4-AE4B-FDA945A4C296}" type="presOf" srcId="{DA75CD31-9395-4CF1-85BE-87F95CC29179}" destId="{5EEBFE38-89B7-4183-8CB0-12150759372A}" srcOrd="0" destOrd="0" presId="urn:microsoft.com/office/officeart/2005/8/layout/process1"/>
    <dgm:cxn modelId="{5498B6FB-D946-432D-905B-CE32E8038D32}" srcId="{2D459A20-99F3-4334-BD36-5F7ABF592EBC}" destId="{DA75CD31-9395-4CF1-85BE-87F95CC29179}" srcOrd="0" destOrd="0" parTransId="{8D1F7F74-5A46-4896-817E-67965B452E53}" sibTransId="{1496B0E1-7961-4E34-8069-BB03CAC06EF2}"/>
    <dgm:cxn modelId="{852FFFFF-50D5-4620-9DA8-8CADC0092892}" srcId="{2D459A20-99F3-4334-BD36-5F7ABF592EBC}" destId="{3EF0501A-65B2-41FF-951E-359769A41BF5}" srcOrd="1" destOrd="0" parTransId="{F355F658-36FF-42CA-BAE7-A4E8210A3636}" sibTransId="{39EE9B2A-B71D-4ED7-87C0-4566BCDC4F87}"/>
    <dgm:cxn modelId="{9834EB8E-8381-4314-BB9A-EAFC2318304B}" type="presParOf" srcId="{31AD5B8A-2A5B-4056-9B22-F6D364406A36}" destId="{5EEBFE38-89B7-4183-8CB0-12150759372A}" srcOrd="0" destOrd="0" presId="urn:microsoft.com/office/officeart/2005/8/layout/process1"/>
    <dgm:cxn modelId="{35AE4A9D-9D94-479F-BA97-20D1AF83B6C4}" type="presParOf" srcId="{31AD5B8A-2A5B-4056-9B22-F6D364406A36}" destId="{ECD7DD93-7035-435F-9DDA-F3D1C6374C47}" srcOrd="1" destOrd="0" presId="urn:microsoft.com/office/officeart/2005/8/layout/process1"/>
    <dgm:cxn modelId="{1DEAA7B5-1946-47CD-9AC2-C57D446504E6}" type="presParOf" srcId="{ECD7DD93-7035-435F-9DDA-F3D1C6374C47}" destId="{A08EF2B1-EF7E-4483-93E0-019AA7E62D64}" srcOrd="0" destOrd="0" presId="urn:microsoft.com/office/officeart/2005/8/layout/process1"/>
    <dgm:cxn modelId="{8889E665-FAD5-4F26-AA60-60FD0D540A1F}" type="presParOf" srcId="{31AD5B8A-2A5B-4056-9B22-F6D364406A36}" destId="{9345EBD8-F7AA-43A7-B33F-884309B61B3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CB5402-87F2-440A-99EB-30C0A3156171}" type="doc">
      <dgm:prSet loTypeId="urn:microsoft.com/office/officeart/2008/layout/PictureStrips" loCatId="list" qsTypeId="urn:microsoft.com/office/officeart/2005/8/quickstyle/simple1" qsCatId="simple" csTypeId="urn:microsoft.com/office/officeart/2005/8/colors/accent1_2" csCatId="accent1" phldr="1"/>
      <dgm:spPr/>
    </dgm:pt>
    <dgm:pt modelId="{7E0F796B-04F3-4F44-8DF2-6B81B712B26E}">
      <dgm:prSet phldrT="[Texto]"/>
      <dgm:spPr/>
      <dgm:t>
        <a:bodyPr/>
        <a:lstStyle/>
        <a:p>
          <a:r>
            <a:rPr lang="es-ES" dirty="0"/>
            <a:t>Listas de remisión</a:t>
          </a:r>
          <a:endParaRPr lang="es-CR" dirty="0"/>
        </a:p>
      </dgm:t>
    </dgm:pt>
    <dgm:pt modelId="{46838EE3-27DF-4070-9001-35B71C1D461A}" type="parTrans" cxnId="{1E27120C-F332-4DF7-AEE6-A21C6AC4F93D}">
      <dgm:prSet/>
      <dgm:spPr/>
      <dgm:t>
        <a:bodyPr/>
        <a:lstStyle/>
        <a:p>
          <a:endParaRPr lang="es-CR"/>
        </a:p>
      </dgm:t>
    </dgm:pt>
    <dgm:pt modelId="{4B15B976-C552-4040-BB20-EE0D199AD48F}" type="sibTrans" cxnId="{1E27120C-F332-4DF7-AEE6-A21C6AC4F93D}">
      <dgm:prSet/>
      <dgm:spPr/>
      <dgm:t>
        <a:bodyPr/>
        <a:lstStyle/>
        <a:p>
          <a:endParaRPr lang="es-CR"/>
        </a:p>
      </dgm:t>
    </dgm:pt>
    <dgm:pt modelId="{68382D5F-B6A5-46A9-887B-D2AF37C3E1DA}">
      <dgm:prSet phldrT="[Texto]"/>
      <dgm:spPr/>
      <dgm:t>
        <a:bodyPr/>
        <a:lstStyle/>
        <a:p>
          <a:pPr algn="just"/>
          <a:r>
            <a:rPr lang="es-ES" dirty="0"/>
            <a:t>Es un control utilizado para la transferencia de documentos de archivo de una etapa a otra, con el contenido de cada una de las unidades documentales.</a:t>
          </a:r>
          <a:endParaRPr lang="es-CR" dirty="0"/>
        </a:p>
      </dgm:t>
    </dgm:pt>
    <dgm:pt modelId="{213E7890-EB25-4819-92BE-5E5D715A5243}" type="parTrans" cxnId="{47BD13E7-725A-4053-870E-C43E2B032E8F}">
      <dgm:prSet/>
      <dgm:spPr/>
      <dgm:t>
        <a:bodyPr/>
        <a:lstStyle/>
        <a:p>
          <a:endParaRPr lang="es-CR"/>
        </a:p>
      </dgm:t>
    </dgm:pt>
    <dgm:pt modelId="{975048D4-3C11-48C4-9530-ACD212FFA300}" type="sibTrans" cxnId="{47BD13E7-725A-4053-870E-C43E2B032E8F}">
      <dgm:prSet/>
      <dgm:spPr/>
      <dgm:t>
        <a:bodyPr/>
        <a:lstStyle/>
        <a:p>
          <a:endParaRPr lang="es-CR"/>
        </a:p>
      </dgm:t>
    </dgm:pt>
    <dgm:pt modelId="{634AFF19-968E-47BF-92DC-FD8676011341}" type="pres">
      <dgm:prSet presAssocID="{FDCB5402-87F2-440A-99EB-30C0A3156171}" presName="Name0" presStyleCnt="0">
        <dgm:presLayoutVars>
          <dgm:dir/>
          <dgm:resizeHandles val="exact"/>
        </dgm:presLayoutVars>
      </dgm:prSet>
      <dgm:spPr/>
    </dgm:pt>
    <dgm:pt modelId="{D14587CC-4D23-4A16-9069-41C41C230C76}" type="pres">
      <dgm:prSet presAssocID="{7E0F796B-04F3-4F44-8DF2-6B81B712B26E}" presName="composite" presStyleCnt="0"/>
      <dgm:spPr/>
    </dgm:pt>
    <dgm:pt modelId="{8987D2C6-F5B0-4C71-8781-E3EF264D1C9F}" type="pres">
      <dgm:prSet presAssocID="{7E0F796B-04F3-4F44-8DF2-6B81B712B26E}" presName="rect1" presStyleLbl="trAlignAcc1" presStyleIdx="0" presStyleCnt="2">
        <dgm:presLayoutVars>
          <dgm:bulletEnabled val="1"/>
        </dgm:presLayoutVars>
      </dgm:prSet>
      <dgm:spPr/>
    </dgm:pt>
    <dgm:pt modelId="{D3996A95-AA58-4BDC-8DED-C2E5672A8866}" type="pres">
      <dgm:prSet presAssocID="{7E0F796B-04F3-4F44-8DF2-6B81B712B26E}" presName="rect2" presStyleLbl="fgImgPlace1" presStyleIdx="0" presStyleCnt="2"/>
      <dgm:spPr>
        <a:blipFill>
          <a:blip xmlns:r="http://schemas.openxmlformats.org/officeDocument/2006/relationships" r:embed="rId1"/>
          <a:srcRect/>
          <a:stretch>
            <a:fillRect l="-4000" r="-4000"/>
          </a:stretch>
        </a:blipFill>
      </dgm:spPr>
    </dgm:pt>
    <dgm:pt modelId="{B6A14284-73E3-4534-A834-DCCB6FE66971}" type="pres">
      <dgm:prSet presAssocID="{4B15B976-C552-4040-BB20-EE0D199AD48F}" presName="sibTrans" presStyleCnt="0"/>
      <dgm:spPr/>
    </dgm:pt>
    <dgm:pt modelId="{6387AE62-3CD3-4A08-898E-2481CEB917B4}" type="pres">
      <dgm:prSet presAssocID="{68382D5F-B6A5-46A9-887B-D2AF37C3E1DA}" presName="composite" presStyleCnt="0"/>
      <dgm:spPr/>
    </dgm:pt>
    <dgm:pt modelId="{A8DEE38E-854A-4504-98D0-49EF0D933163}" type="pres">
      <dgm:prSet presAssocID="{68382D5F-B6A5-46A9-887B-D2AF37C3E1DA}" presName="rect1" presStyleLbl="trAlignAcc1" presStyleIdx="1" presStyleCnt="2">
        <dgm:presLayoutVars>
          <dgm:bulletEnabled val="1"/>
        </dgm:presLayoutVars>
      </dgm:prSet>
      <dgm:spPr/>
    </dgm:pt>
    <dgm:pt modelId="{D8964938-7967-4236-B3EF-D027BDE91EB4}" type="pres">
      <dgm:prSet presAssocID="{68382D5F-B6A5-46A9-887B-D2AF37C3E1DA}" presName="rect2" presStyleLbl="fgImgPlace1" presStyleIdx="1" presStyleCnt="2"/>
      <dgm:spPr/>
    </dgm:pt>
  </dgm:ptLst>
  <dgm:cxnLst>
    <dgm:cxn modelId="{1E27120C-F332-4DF7-AEE6-A21C6AC4F93D}" srcId="{FDCB5402-87F2-440A-99EB-30C0A3156171}" destId="{7E0F796B-04F3-4F44-8DF2-6B81B712B26E}" srcOrd="0" destOrd="0" parTransId="{46838EE3-27DF-4070-9001-35B71C1D461A}" sibTransId="{4B15B976-C552-4040-BB20-EE0D199AD48F}"/>
    <dgm:cxn modelId="{5A33B917-8F59-4A4C-B156-8571C5804685}" type="presOf" srcId="{FDCB5402-87F2-440A-99EB-30C0A3156171}" destId="{634AFF19-968E-47BF-92DC-FD8676011341}" srcOrd="0" destOrd="0" presId="urn:microsoft.com/office/officeart/2008/layout/PictureStrips"/>
    <dgm:cxn modelId="{3B6C2B71-54C1-4C98-BB6F-831D51A2AF48}" type="presOf" srcId="{7E0F796B-04F3-4F44-8DF2-6B81B712B26E}" destId="{8987D2C6-F5B0-4C71-8781-E3EF264D1C9F}" srcOrd="0" destOrd="0" presId="urn:microsoft.com/office/officeart/2008/layout/PictureStrips"/>
    <dgm:cxn modelId="{F5CEC29D-09E9-4C03-AC52-085EF3B3A7D2}" type="presOf" srcId="{68382D5F-B6A5-46A9-887B-D2AF37C3E1DA}" destId="{A8DEE38E-854A-4504-98D0-49EF0D933163}" srcOrd="0" destOrd="0" presId="urn:microsoft.com/office/officeart/2008/layout/PictureStrips"/>
    <dgm:cxn modelId="{47BD13E7-725A-4053-870E-C43E2B032E8F}" srcId="{FDCB5402-87F2-440A-99EB-30C0A3156171}" destId="{68382D5F-B6A5-46A9-887B-D2AF37C3E1DA}" srcOrd="1" destOrd="0" parTransId="{213E7890-EB25-4819-92BE-5E5D715A5243}" sibTransId="{975048D4-3C11-48C4-9530-ACD212FFA300}"/>
    <dgm:cxn modelId="{FD1486E2-6502-4F61-BA4F-28B1A826000E}" type="presParOf" srcId="{634AFF19-968E-47BF-92DC-FD8676011341}" destId="{D14587CC-4D23-4A16-9069-41C41C230C76}" srcOrd="0" destOrd="0" presId="urn:microsoft.com/office/officeart/2008/layout/PictureStrips"/>
    <dgm:cxn modelId="{F590B93C-2E1F-4955-AEAD-088790387CDB}" type="presParOf" srcId="{D14587CC-4D23-4A16-9069-41C41C230C76}" destId="{8987D2C6-F5B0-4C71-8781-E3EF264D1C9F}" srcOrd="0" destOrd="0" presId="urn:microsoft.com/office/officeart/2008/layout/PictureStrips"/>
    <dgm:cxn modelId="{08EFF404-1C95-457C-BDC8-F85944C3D2F3}" type="presParOf" srcId="{D14587CC-4D23-4A16-9069-41C41C230C76}" destId="{D3996A95-AA58-4BDC-8DED-C2E5672A8866}" srcOrd="1" destOrd="0" presId="urn:microsoft.com/office/officeart/2008/layout/PictureStrips"/>
    <dgm:cxn modelId="{E4407A71-3984-4545-BF16-95EDAE4B246A}" type="presParOf" srcId="{634AFF19-968E-47BF-92DC-FD8676011341}" destId="{B6A14284-73E3-4534-A834-DCCB6FE66971}" srcOrd="1" destOrd="0" presId="urn:microsoft.com/office/officeart/2008/layout/PictureStrips"/>
    <dgm:cxn modelId="{311A94D5-3F88-4DAA-80F4-80FEEB5EE83F}" type="presParOf" srcId="{634AFF19-968E-47BF-92DC-FD8676011341}" destId="{6387AE62-3CD3-4A08-898E-2481CEB917B4}" srcOrd="2" destOrd="0" presId="urn:microsoft.com/office/officeart/2008/layout/PictureStrips"/>
    <dgm:cxn modelId="{84F94165-F7AD-408A-BD17-0FB823A8C743}" type="presParOf" srcId="{6387AE62-3CD3-4A08-898E-2481CEB917B4}" destId="{A8DEE38E-854A-4504-98D0-49EF0D933163}" srcOrd="0" destOrd="0" presId="urn:microsoft.com/office/officeart/2008/layout/PictureStrips"/>
    <dgm:cxn modelId="{5707EB14-6815-4294-8262-23D90287FA7B}" type="presParOf" srcId="{6387AE62-3CD3-4A08-898E-2481CEB917B4}" destId="{D8964938-7967-4236-B3EF-D027BDE91EB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6AD5E6-8FCF-49E2-AB82-3F67F06F159C}" type="doc">
      <dgm:prSet loTypeId="urn:microsoft.com/office/officeart/2005/8/layout/vList3" loCatId="list" qsTypeId="urn:microsoft.com/office/officeart/2005/8/quickstyle/simple1" qsCatId="simple" csTypeId="urn:microsoft.com/office/officeart/2005/8/colors/accent1_2" csCatId="accent1" phldr="1"/>
      <dgm:spPr/>
    </dgm:pt>
    <dgm:pt modelId="{D229372A-815D-4AE9-80EA-6EBAB3742125}">
      <dgm:prSet phldrT="[Texto]"/>
      <dgm:spPr/>
      <dgm:t>
        <a:bodyPr/>
        <a:lstStyle/>
        <a:p>
          <a:r>
            <a:rPr lang="es-ES" dirty="0"/>
            <a:t>Índices</a:t>
          </a:r>
          <a:endParaRPr lang="es-CR" dirty="0"/>
        </a:p>
      </dgm:t>
    </dgm:pt>
    <dgm:pt modelId="{B125B154-E19C-41B0-9F19-FEEE2637264E}" type="parTrans" cxnId="{EA6E7CD5-475C-4413-A582-1646A1691411}">
      <dgm:prSet/>
      <dgm:spPr/>
      <dgm:t>
        <a:bodyPr/>
        <a:lstStyle/>
        <a:p>
          <a:endParaRPr lang="es-CR"/>
        </a:p>
      </dgm:t>
    </dgm:pt>
    <dgm:pt modelId="{ECA56885-AAF6-437C-A617-96369BF1B154}" type="sibTrans" cxnId="{EA6E7CD5-475C-4413-A582-1646A1691411}">
      <dgm:prSet/>
      <dgm:spPr/>
      <dgm:t>
        <a:bodyPr/>
        <a:lstStyle/>
        <a:p>
          <a:endParaRPr lang="es-CR"/>
        </a:p>
      </dgm:t>
    </dgm:pt>
    <dgm:pt modelId="{86278D0E-A960-4298-A509-54FCB0DEBF0E}">
      <dgm:prSet phldrT="[Texto]"/>
      <dgm:spPr/>
      <dgm:t>
        <a:bodyPr/>
        <a:lstStyle/>
        <a:p>
          <a:pPr algn="just"/>
          <a:r>
            <a:rPr lang="es-ES" dirty="0"/>
            <a:t>Es un listado de nombres, lugares, materias en orden alfabético con el fin de localizar los documentos, y no para describirlos, por esta razón, el índice es considerado un instrumento auxiliar de control.</a:t>
          </a:r>
          <a:endParaRPr lang="es-CR" dirty="0"/>
        </a:p>
      </dgm:t>
    </dgm:pt>
    <dgm:pt modelId="{2B77B341-EFE4-425E-9ABF-9D63E83857B4}" type="parTrans" cxnId="{A9858479-9228-4415-9E45-20C6662BBF7E}">
      <dgm:prSet/>
      <dgm:spPr/>
      <dgm:t>
        <a:bodyPr/>
        <a:lstStyle/>
        <a:p>
          <a:endParaRPr lang="es-CR"/>
        </a:p>
      </dgm:t>
    </dgm:pt>
    <dgm:pt modelId="{7199525A-1673-4004-9827-303DE19EC15A}" type="sibTrans" cxnId="{A9858479-9228-4415-9E45-20C6662BBF7E}">
      <dgm:prSet/>
      <dgm:spPr/>
      <dgm:t>
        <a:bodyPr/>
        <a:lstStyle/>
        <a:p>
          <a:endParaRPr lang="es-CR"/>
        </a:p>
      </dgm:t>
    </dgm:pt>
    <dgm:pt modelId="{417EEF98-3BE3-4C81-9410-E33B5B3357CA}">
      <dgm:prSet phldrT="[Texto]"/>
      <dgm:spPr/>
      <dgm:t>
        <a:bodyPr/>
        <a:lstStyle/>
        <a:p>
          <a:pPr algn="just"/>
          <a:r>
            <a:rPr lang="es-ES" dirty="0"/>
            <a:t>Los índices son instrumentos que complementan a las guías, inventarios y catálogos, ya que permiten aumentar los puntos de acceso a la información, debido a que contienen datos específicos.</a:t>
          </a:r>
          <a:endParaRPr lang="es-CR" dirty="0"/>
        </a:p>
      </dgm:t>
    </dgm:pt>
    <dgm:pt modelId="{B574C4B6-C7F8-43BE-91DA-EC0911AF9894}" type="parTrans" cxnId="{9687AFB9-4761-4D6B-95B3-F6CD5149349B}">
      <dgm:prSet/>
      <dgm:spPr/>
      <dgm:t>
        <a:bodyPr/>
        <a:lstStyle/>
        <a:p>
          <a:endParaRPr lang="es-CR"/>
        </a:p>
      </dgm:t>
    </dgm:pt>
    <dgm:pt modelId="{924298B5-782E-49BC-8D77-C682D8B563DC}" type="sibTrans" cxnId="{9687AFB9-4761-4D6B-95B3-F6CD5149349B}">
      <dgm:prSet/>
      <dgm:spPr/>
      <dgm:t>
        <a:bodyPr/>
        <a:lstStyle/>
        <a:p>
          <a:endParaRPr lang="es-CR"/>
        </a:p>
      </dgm:t>
    </dgm:pt>
    <dgm:pt modelId="{8B59F4CD-C84E-46F6-A509-C23773FA658A}" type="pres">
      <dgm:prSet presAssocID="{E96AD5E6-8FCF-49E2-AB82-3F67F06F159C}" presName="linearFlow" presStyleCnt="0">
        <dgm:presLayoutVars>
          <dgm:dir/>
          <dgm:resizeHandles val="exact"/>
        </dgm:presLayoutVars>
      </dgm:prSet>
      <dgm:spPr/>
    </dgm:pt>
    <dgm:pt modelId="{7E8D23EA-00A7-4E41-946A-5109D275B4BB}" type="pres">
      <dgm:prSet presAssocID="{D229372A-815D-4AE9-80EA-6EBAB3742125}" presName="composite" presStyleCnt="0"/>
      <dgm:spPr/>
    </dgm:pt>
    <dgm:pt modelId="{106CCFA6-7F77-4B86-BBA4-A25661F4751E}" type="pres">
      <dgm:prSet presAssocID="{D229372A-815D-4AE9-80EA-6EBAB3742125}" presName="imgShp" presStyleLbl="fgImgPlace1" presStyleIdx="0" presStyleCnt="3"/>
      <dgm:spPr>
        <a:blipFill>
          <a:blip xmlns:r="http://schemas.openxmlformats.org/officeDocument/2006/relationships" r:embed="rId1"/>
          <a:srcRect/>
          <a:stretch>
            <a:fillRect l="-17000" r="-17000"/>
          </a:stretch>
        </a:blipFill>
      </dgm:spPr>
      <dgm:extLst>
        <a:ext uri="{E40237B7-FDA0-4F09-8148-C483321AD2D9}">
          <dgm14:cNvPr xmlns:dgm14="http://schemas.microsoft.com/office/drawing/2010/diagram" id="0" name="" descr="Lista de comprobación y lápiz en diseño de dibujos"/>
        </a:ext>
      </dgm:extLst>
    </dgm:pt>
    <dgm:pt modelId="{FBEF73FE-9FD2-4A97-91D4-4F4278CF2084}" type="pres">
      <dgm:prSet presAssocID="{D229372A-815D-4AE9-80EA-6EBAB3742125}" presName="txShp" presStyleLbl="node1" presStyleIdx="0" presStyleCnt="3">
        <dgm:presLayoutVars>
          <dgm:bulletEnabled val="1"/>
        </dgm:presLayoutVars>
      </dgm:prSet>
      <dgm:spPr/>
    </dgm:pt>
    <dgm:pt modelId="{226E7FA0-244C-421B-A7FC-58ADFE1E474A}" type="pres">
      <dgm:prSet presAssocID="{ECA56885-AAF6-437C-A617-96369BF1B154}" presName="spacing" presStyleCnt="0"/>
      <dgm:spPr/>
    </dgm:pt>
    <dgm:pt modelId="{D4CF37BD-6E24-4F77-88D3-CA2CEAB60735}" type="pres">
      <dgm:prSet presAssocID="{86278D0E-A960-4298-A509-54FCB0DEBF0E}" presName="composite" presStyleCnt="0"/>
      <dgm:spPr/>
    </dgm:pt>
    <dgm:pt modelId="{2D619E85-3BE3-4214-BE0A-5F43895E3D97}" type="pres">
      <dgm:prSet presAssocID="{86278D0E-A960-4298-A509-54FCB0DEBF0E}" presName="imgShp" presStyleLbl="fgImgPlace1" presStyleIdx="1" presStyleCnt="3"/>
      <dgm:spPr/>
    </dgm:pt>
    <dgm:pt modelId="{6BE02D4C-E370-44EE-9437-F49E71747CA8}" type="pres">
      <dgm:prSet presAssocID="{86278D0E-A960-4298-A509-54FCB0DEBF0E}" presName="txShp" presStyleLbl="node1" presStyleIdx="1" presStyleCnt="3">
        <dgm:presLayoutVars>
          <dgm:bulletEnabled val="1"/>
        </dgm:presLayoutVars>
      </dgm:prSet>
      <dgm:spPr/>
    </dgm:pt>
    <dgm:pt modelId="{C481ABC8-D837-467F-B99C-F96AD62EBA36}" type="pres">
      <dgm:prSet presAssocID="{7199525A-1673-4004-9827-303DE19EC15A}" presName="spacing" presStyleCnt="0"/>
      <dgm:spPr/>
    </dgm:pt>
    <dgm:pt modelId="{F1259639-13F0-447A-941B-359FAD353CB1}" type="pres">
      <dgm:prSet presAssocID="{417EEF98-3BE3-4C81-9410-E33B5B3357CA}" presName="composite" presStyleCnt="0"/>
      <dgm:spPr/>
    </dgm:pt>
    <dgm:pt modelId="{6BFB7D83-5C31-4AF4-BC36-C75EBDFAA044}" type="pres">
      <dgm:prSet presAssocID="{417EEF98-3BE3-4C81-9410-E33B5B3357CA}" presName="imgShp" presStyleLbl="fgImgPlace1" presStyleIdx="2" presStyleCnt="3"/>
      <dgm:spPr/>
    </dgm:pt>
    <dgm:pt modelId="{C4EBC206-48BB-4A95-90EE-3490F0CA0A03}" type="pres">
      <dgm:prSet presAssocID="{417EEF98-3BE3-4C81-9410-E33B5B3357CA}" presName="txShp" presStyleLbl="node1" presStyleIdx="2" presStyleCnt="3">
        <dgm:presLayoutVars>
          <dgm:bulletEnabled val="1"/>
        </dgm:presLayoutVars>
      </dgm:prSet>
      <dgm:spPr/>
    </dgm:pt>
  </dgm:ptLst>
  <dgm:cxnLst>
    <dgm:cxn modelId="{77B8B313-6CB5-4CC4-86C8-826488174F5B}" type="presOf" srcId="{D229372A-815D-4AE9-80EA-6EBAB3742125}" destId="{FBEF73FE-9FD2-4A97-91D4-4F4278CF2084}" srcOrd="0" destOrd="0" presId="urn:microsoft.com/office/officeart/2005/8/layout/vList3"/>
    <dgm:cxn modelId="{ABE04353-8591-4B71-BDF9-1E042EA62ACB}" type="presOf" srcId="{417EEF98-3BE3-4C81-9410-E33B5B3357CA}" destId="{C4EBC206-48BB-4A95-90EE-3490F0CA0A03}" srcOrd="0" destOrd="0" presId="urn:microsoft.com/office/officeart/2005/8/layout/vList3"/>
    <dgm:cxn modelId="{A9858479-9228-4415-9E45-20C6662BBF7E}" srcId="{E96AD5E6-8FCF-49E2-AB82-3F67F06F159C}" destId="{86278D0E-A960-4298-A509-54FCB0DEBF0E}" srcOrd="1" destOrd="0" parTransId="{2B77B341-EFE4-425E-9ABF-9D63E83857B4}" sibTransId="{7199525A-1673-4004-9827-303DE19EC15A}"/>
    <dgm:cxn modelId="{90DD4EB2-46E6-4DD1-97B6-02269F10286E}" type="presOf" srcId="{86278D0E-A960-4298-A509-54FCB0DEBF0E}" destId="{6BE02D4C-E370-44EE-9437-F49E71747CA8}" srcOrd="0" destOrd="0" presId="urn:microsoft.com/office/officeart/2005/8/layout/vList3"/>
    <dgm:cxn modelId="{400D1CB5-CBF1-40A9-9738-5EF051D6D5F8}" type="presOf" srcId="{E96AD5E6-8FCF-49E2-AB82-3F67F06F159C}" destId="{8B59F4CD-C84E-46F6-A509-C23773FA658A}" srcOrd="0" destOrd="0" presId="urn:microsoft.com/office/officeart/2005/8/layout/vList3"/>
    <dgm:cxn modelId="{9687AFB9-4761-4D6B-95B3-F6CD5149349B}" srcId="{E96AD5E6-8FCF-49E2-AB82-3F67F06F159C}" destId="{417EEF98-3BE3-4C81-9410-E33B5B3357CA}" srcOrd="2" destOrd="0" parTransId="{B574C4B6-C7F8-43BE-91DA-EC0911AF9894}" sibTransId="{924298B5-782E-49BC-8D77-C682D8B563DC}"/>
    <dgm:cxn modelId="{EA6E7CD5-475C-4413-A582-1646A1691411}" srcId="{E96AD5E6-8FCF-49E2-AB82-3F67F06F159C}" destId="{D229372A-815D-4AE9-80EA-6EBAB3742125}" srcOrd="0" destOrd="0" parTransId="{B125B154-E19C-41B0-9F19-FEEE2637264E}" sibTransId="{ECA56885-AAF6-437C-A617-96369BF1B154}"/>
    <dgm:cxn modelId="{6437F63D-2846-4E6E-9E3A-F4B66D04E3B5}" type="presParOf" srcId="{8B59F4CD-C84E-46F6-A509-C23773FA658A}" destId="{7E8D23EA-00A7-4E41-946A-5109D275B4BB}" srcOrd="0" destOrd="0" presId="urn:microsoft.com/office/officeart/2005/8/layout/vList3"/>
    <dgm:cxn modelId="{FD4DBB10-472E-4A18-82D6-A997A5952C44}" type="presParOf" srcId="{7E8D23EA-00A7-4E41-946A-5109D275B4BB}" destId="{106CCFA6-7F77-4B86-BBA4-A25661F4751E}" srcOrd="0" destOrd="0" presId="urn:microsoft.com/office/officeart/2005/8/layout/vList3"/>
    <dgm:cxn modelId="{4865DDEF-8AC0-4611-9ABB-67F12988E2BF}" type="presParOf" srcId="{7E8D23EA-00A7-4E41-946A-5109D275B4BB}" destId="{FBEF73FE-9FD2-4A97-91D4-4F4278CF2084}" srcOrd="1" destOrd="0" presId="urn:microsoft.com/office/officeart/2005/8/layout/vList3"/>
    <dgm:cxn modelId="{9451AF1A-568F-4216-8D5B-CD1CC06E6530}" type="presParOf" srcId="{8B59F4CD-C84E-46F6-A509-C23773FA658A}" destId="{226E7FA0-244C-421B-A7FC-58ADFE1E474A}" srcOrd="1" destOrd="0" presId="urn:microsoft.com/office/officeart/2005/8/layout/vList3"/>
    <dgm:cxn modelId="{1EE060B2-F2C6-433E-8BF8-E1F7547A2F92}" type="presParOf" srcId="{8B59F4CD-C84E-46F6-A509-C23773FA658A}" destId="{D4CF37BD-6E24-4F77-88D3-CA2CEAB60735}" srcOrd="2" destOrd="0" presId="urn:microsoft.com/office/officeart/2005/8/layout/vList3"/>
    <dgm:cxn modelId="{8B1FDE0D-7065-44D1-A893-F36DF9382C8C}" type="presParOf" srcId="{D4CF37BD-6E24-4F77-88D3-CA2CEAB60735}" destId="{2D619E85-3BE3-4214-BE0A-5F43895E3D97}" srcOrd="0" destOrd="0" presId="urn:microsoft.com/office/officeart/2005/8/layout/vList3"/>
    <dgm:cxn modelId="{01336D28-662E-47ED-90C7-22D7B5F5056E}" type="presParOf" srcId="{D4CF37BD-6E24-4F77-88D3-CA2CEAB60735}" destId="{6BE02D4C-E370-44EE-9437-F49E71747CA8}" srcOrd="1" destOrd="0" presId="urn:microsoft.com/office/officeart/2005/8/layout/vList3"/>
    <dgm:cxn modelId="{9BEF545F-D28A-48A9-8227-13B6DCB19893}" type="presParOf" srcId="{8B59F4CD-C84E-46F6-A509-C23773FA658A}" destId="{C481ABC8-D837-467F-B99C-F96AD62EBA36}" srcOrd="3" destOrd="0" presId="urn:microsoft.com/office/officeart/2005/8/layout/vList3"/>
    <dgm:cxn modelId="{37C3B4CA-8693-40BB-8FF0-6233411FD10F}" type="presParOf" srcId="{8B59F4CD-C84E-46F6-A509-C23773FA658A}" destId="{F1259639-13F0-447A-941B-359FAD353CB1}" srcOrd="4" destOrd="0" presId="urn:microsoft.com/office/officeart/2005/8/layout/vList3"/>
    <dgm:cxn modelId="{CB25896B-4A1D-4EC2-9E3E-82F15293A502}" type="presParOf" srcId="{F1259639-13F0-447A-941B-359FAD353CB1}" destId="{6BFB7D83-5C31-4AF4-BC36-C75EBDFAA044}" srcOrd="0" destOrd="0" presId="urn:microsoft.com/office/officeart/2005/8/layout/vList3"/>
    <dgm:cxn modelId="{F088811C-0BA5-4A2C-BD29-4E2211B973C0}" type="presParOf" srcId="{F1259639-13F0-447A-941B-359FAD353CB1}" destId="{C4EBC206-48BB-4A95-90EE-3490F0CA0A0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0F090D-719E-4ECC-9922-4261A8BE9FD3}" type="doc">
      <dgm:prSet loTypeId="urn:microsoft.com/office/officeart/2005/8/layout/process4" loCatId="process" qsTypeId="urn:microsoft.com/office/officeart/2005/8/quickstyle/simple1" qsCatId="simple" csTypeId="urn:microsoft.com/office/officeart/2005/8/colors/accent2_3" csCatId="accent2" phldr="1"/>
      <dgm:spPr/>
      <dgm:t>
        <a:bodyPr/>
        <a:lstStyle/>
        <a:p>
          <a:endParaRPr lang="es-CR"/>
        </a:p>
      </dgm:t>
    </dgm:pt>
    <dgm:pt modelId="{61A0FBD0-1B7A-46A8-B199-88C9437DBC5B}">
      <dgm:prSet phldrT="[Texto]"/>
      <dgm:spPr/>
      <dgm:t>
        <a:bodyPr/>
        <a:lstStyle/>
        <a:p>
          <a:r>
            <a:rPr lang="es-ES" dirty="0"/>
            <a:t>Registro de cartas recibidas</a:t>
          </a:r>
          <a:endParaRPr lang="es-CR" dirty="0"/>
        </a:p>
      </dgm:t>
    </dgm:pt>
    <dgm:pt modelId="{BE2BC865-E1D9-4319-9846-4D1C8736DA01}" type="parTrans" cxnId="{28AFA9C8-6035-462B-AD90-5FDDBBC6A447}">
      <dgm:prSet/>
      <dgm:spPr/>
      <dgm:t>
        <a:bodyPr/>
        <a:lstStyle/>
        <a:p>
          <a:endParaRPr lang="es-CR"/>
        </a:p>
      </dgm:t>
    </dgm:pt>
    <dgm:pt modelId="{C02C93FC-EFCD-454C-B947-AA115D22AEFD}" type="sibTrans" cxnId="{28AFA9C8-6035-462B-AD90-5FDDBBC6A447}">
      <dgm:prSet/>
      <dgm:spPr/>
      <dgm:t>
        <a:bodyPr/>
        <a:lstStyle/>
        <a:p>
          <a:endParaRPr lang="es-CR"/>
        </a:p>
      </dgm:t>
    </dgm:pt>
    <dgm:pt modelId="{D9555481-2C88-4C5A-87A9-E8047100F689}">
      <dgm:prSet phldrT="[Texto]"/>
      <dgm:spPr/>
      <dgm:t>
        <a:bodyPr/>
        <a:lstStyle/>
        <a:p>
          <a:r>
            <a:rPr lang="es-ES" dirty="0"/>
            <a:t>N° de orden: Es un número asignado en forma consecutiva a todos los documentos que se reciben, con el fin de mantener un orden de entrada de los documentos.</a:t>
          </a:r>
          <a:endParaRPr lang="es-CR" dirty="0"/>
        </a:p>
      </dgm:t>
    </dgm:pt>
    <dgm:pt modelId="{DC2A91D7-0261-4288-8758-DB32189637B4}" type="parTrans" cxnId="{DCC9385B-EBA1-4645-AEAC-F8BEAC4CA7BC}">
      <dgm:prSet/>
      <dgm:spPr/>
      <dgm:t>
        <a:bodyPr/>
        <a:lstStyle/>
        <a:p>
          <a:endParaRPr lang="es-CR"/>
        </a:p>
      </dgm:t>
    </dgm:pt>
    <dgm:pt modelId="{D26F593D-59EC-4472-B82E-14D05129453E}" type="sibTrans" cxnId="{DCC9385B-EBA1-4645-AEAC-F8BEAC4CA7BC}">
      <dgm:prSet/>
      <dgm:spPr/>
      <dgm:t>
        <a:bodyPr/>
        <a:lstStyle/>
        <a:p>
          <a:endParaRPr lang="es-CR"/>
        </a:p>
      </dgm:t>
    </dgm:pt>
    <dgm:pt modelId="{CBAC128A-07D2-4B02-A1F9-05993F9FD131}">
      <dgm:prSet phldrT="[Texto]"/>
      <dgm:spPr/>
      <dgm:t>
        <a:bodyPr/>
        <a:lstStyle/>
        <a:p>
          <a:r>
            <a:rPr lang="es-CR" dirty="0"/>
            <a:t>Número de oficio: Se indica el código o consecutivo del oficio que se recibe. Si no tiene, se anota O.S.N. (Oficio sin número).</a:t>
          </a:r>
        </a:p>
      </dgm:t>
    </dgm:pt>
    <dgm:pt modelId="{3EF128EB-4D24-4B64-B081-99E71B04E307}" type="parTrans" cxnId="{37D8A22B-3477-45F1-B68C-6DF525A78E53}">
      <dgm:prSet/>
      <dgm:spPr/>
      <dgm:t>
        <a:bodyPr/>
        <a:lstStyle/>
        <a:p>
          <a:endParaRPr lang="es-CR"/>
        </a:p>
      </dgm:t>
    </dgm:pt>
    <dgm:pt modelId="{41E06EF1-5BBC-44DF-B0FD-E0BE96E9B1ED}" type="sibTrans" cxnId="{37D8A22B-3477-45F1-B68C-6DF525A78E53}">
      <dgm:prSet/>
      <dgm:spPr/>
      <dgm:t>
        <a:bodyPr/>
        <a:lstStyle/>
        <a:p>
          <a:endParaRPr lang="es-CR"/>
        </a:p>
      </dgm:t>
    </dgm:pt>
    <dgm:pt modelId="{30024C14-9684-499E-84BB-4F1B0166B726}">
      <dgm:prSet phldrT="[Texto]"/>
      <dgm:spPr/>
      <dgm:t>
        <a:bodyPr/>
        <a:lstStyle/>
        <a:p>
          <a:r>
            <a:rPr lang="es-ES" dirty="0"/>
            <a:t>Fecha del oficio: Es la fecha en que fue producido el documento que se recibe. Se consignará de la siguiente manera el año, mes y día.</a:t>
          </a:r>
          <a:endParaRPr lang="es-CR" dirty="0"/>
        </a:p>
      </dgm:t>
    </dgm:pt>
    <dgm:pt modelId="{EAC56820-AAA2-40A2-A616-BCD3F478FEE6}" type="parTrans" cxnId="{308BE7DC-14BE-4DCD-87F3-A8C15B976B40}">
      <dgm:prSet/>
      <dgm:spPr/>
      <dgm:t>
        <a:bodyPr/>
        <a:lstStyle/>
        <a:p>
          <a:endParaRPr lang="es-CR"/>
        </a:p>
      </dgm:t>
    </dgm:pt>
    <dgm:pt modelId="{99C7702A-10DD-4A35-94E8-5EA87498F372}" type="sibTrans" cxnId="{308BE7DC-14BE-4DCD-87F3-A8C15B976B40}">
      <dgm:prSet/>
      <dgm:spPr/>
      <dgm:t>
        <a:bodyPr/>
        <a:lstStyle/>
        <a:p>
          <a:endParaRPr lang="es-CR"/>
        </a:p>
      </dgm:t>
    </dgm:pt>
    <dgm:pt modelId="{AE23ACFE-6C5F-40CF-921F-B8A6430B74A1}">
      <dgm:prSet phldrT="[Texto]"/>
      <dgm:spPr/>
      <dgm:t>
        <a:bodyPr/>
        <a:lstStyle/>
        <a:p>
          <a:r>
            <a:rPr lang="es-ES" dirty="0"/>
            <a:t>De quién: Se indica el nombre de la institución o unidad administrativa, y el puesto del funcionario público. En el caso de los particulares se consigna el nombre y puesto o profesión (si la carta lo </a:t>
          </a:r>
          <a:r>
            <a:rPr lang="es-ES"/>
            <a:t>indica)</a:t>
          </a:r>
          <a:endParaRPr lang="es-CR" dirty="0"/>
        </a:p>
      </dgm:t>
    </dgm:pt>
    <dgm:pt modelId="{18212089-F3F9-434E-9C5B-057F2E3C62D5}" type="parTrans" cxnId="{19F6CC48-2323-4797-A9D7-99295B23FDEA}">
      <dgm:prSet/>
      <dgm:spPr/>
      <dgm:t>
        <a:bodyPr/>
        <a:lstStyle/>
        <a:p>
          <a:endParaRPr lang="es-CR"/>
        </a:p>
      </dgm:t>
    </dgm:pt>
    <dgm:pt modelId="{2E612C12-D394-4511-BF44-3DDDF8ACF612}" type="sibTrans" cxnId="{19F6CC48-2323-4797-A9D7-99295B23FDEA}">
      <dgm:prSet/>
      <dgm:spPr/>
      <dgm:t>
        <a:bodyPr/>
        <a:lstStyle/>
        <a:p>
          <a:endParaRPr lang="es-CR"/>
        </a:p>
      </dgm:t>
    </dgm:pt>
    <dgm:pt modelId="{0E0323AA-5D5B-4504-A95D-E8C025F9817E}">
      <dgm:prSet phldrT="[Texto]"/>
      <dgm:spPr/>
      <dgm:t>
        <a:bodyPr/>
        <a:lstStyle/>
        <a:p>
          <a:r>
            <a:rPr lang="es-ES" dirty="0"/>
            <a:t>Contiene</a:t>
          </a:r>
          <a:endParaRPr lang="es-CR" dirty="0"/>
        </a:p>
      </dgm:t>
    </dgm:pt>
    <dgm:pt modelId="{19C36831-9EEA-4396-BB18-51D2A3A91DFE}" type="parTrans" cxnId="{C158DA27-CB49-4C2B-9E8E-2892F15B3DA9}">
      <dgm:prSet/>
      <dgm:spPr/>
      <dgm:t>
        <a:bodyPr/>
        <a:lstStyle/>
        <a:p>
          <a:endParaRPr lang="es-CR"/>
        </a:p>
      </dgm:t>
    </dgm:pt>
    <dgm:pt modelId="{9A48594A-EE74-4231-9DE3-2438BF977003}" type="sibTrans" cxnId="{C158DA27-CB49-4C2B-9E8E-2892F15B3DA9}">
      <dgm:prSet/>
      <dgm:spPr/>
      <dgm:t>
        <a:bodyPr/>
        <a:lstStyle/>
        <a:p>
          <a:endParaRPr lang="es-CR"/>
        </a:p>
      </dgm:t>
    </dgm:pt>
    <dgm:pt modelId="{32028BA4-B54A-474D-8F8A-BDBE5D966677}">
      <dgm:prSet phldrT="[Texto]"/>
      <dgm:spPr/>
      <dgm:t>
        <a:bodyPr/>
        <a:lstStyle/>
        <a:p>
          <a:r>
            <a:rPr lang="es-ES" dirty="0"/>
            <a:t>A quién: Se consigna el nombre y puesto del funcionario al que va dirigido el documento.</a:t>
          </a:r>
          <a:endParaRPr lang="es-CR" dirty="0"/>
        </a:p>
      </dgm:t>
    </dgm:pt>
    <dgm:pt modelId="{61DFE6DA-FB57-4AAD-85EE-EA63E99E16D2}" type="parTrans" cxnId="{84F62A9B-B167-45D3-8BC9-B4C65F449FEE}">
      <dgm:prSet/>
      <dgm:spPr/>
      <dgm:t>
        <a:bodyPr/>
        <a:lstStyle/>
        <a:p>
          <a:endParaRPr lang="es-CR"/>
        </a:p>
      </dgm:t>
    </dgm:pt>
    <dgm:pt modelId="{57B6EF0B-4B00-4EC3-B82E-19B279894709}" type="sibTrans" cxnId="{84F62A9B-B167-45D3-8BC9-B4C65F449FEE}">
      <dgm:prSet/>
      <dgm:spPr/>
      <dgm:t>
        <a:bodyPr/>
        <a:lstStyle/>
        <a:p>
          <a:endParaRPr lang="es-CR"/>
        </a:p>
      </dgm:t>
    </dgm:pt>
    <dgm:pt modelId="{3DCC7F96-C3CB-4CAC-9A50-2E95E2576C56}">
      <dgm:prSet phldrT="[Texto]"/>
      <dgm:spPr/>
      <dgm:t>
        <a:bodyPr/>
        <a:lstStyle/>
        <a:p>
          <a:r>
            <a:rPr lang="es-ES" dirty="0"/>
            <a:t>Asunto: En este apartado se resume en forma muy breve de que trata el contenido del documento recibido.</a:t>
          </a:r>
          <a:endParaRPr lang="es-CR" dirty="0"/>
        </a:p>
      </dgm:t>
    </dgm:pt>
    <dgm:pt modelId="{70A5D259-7436-44F2-9EA4-D4D2F1D40CF0}" type="parTrans" cxnId="{3E66F360-16CD-4AE8-B2DD-23C72AF7F283}">
      <dgm:prSet/>
      <dgm:spPr/>
      <dgm:t>
        <a:bodyPr/>
        <a:lstStyle/>
        <a:p>
          <a:endParaRPr lang="es-CR"/>
        </a:p>
      </dgm:t>
    </dgm:pt>
    <dgm:pt modelId="{EF67A36B-450C-4094-83BA-B4F21CE7BF98}" type="sibTrans" cxnId="{3E66F360-16CD-4AE8-B2DD-23C72AF7F283}">
      <dgm:prSet/>
      <dgm:spPr/>
      <dgm:t>
        <a:bodyPr/>
        <a:lstStyle/>
        <a:p>
          <a:endParaRPr lang="es-CR"/>
        </a:p>
      </dgm:t>
    </dgm:pt>
    <dgm:pt modelId="{CCB15671-5F1C-4700-9EF3-C96773B51040}">
      <dgm:prSet phldrT="[Texto]"/>
      <dgm:spPr/>
      <dgm:t>
        <a:bodyPr/>
        <a:lstStyle/>
        <a:p>
          <a:r>
            <a:rPr lang="es-ES" dirty="0"/>
            <a:t>Fecha de recibido: Corresponde a la fecha en que se recibe el oficio. Se consigna de la misma forma en que se indica la fecha del oficio: año, mes y día.</a:t>
          </a:r>
          <a:endParaRPr lang="es-CR" dirty="0"/>
        </a:p>
      </dgm:t>
    </dgm:pt>
    <dgm:pt modelId="{E7440FB2-27BD-486C-9F34-5D451CDA0C03}" type="parTrans" cxnId="{F4CF6886-EBB7-4654-915E-4F3A4E9A8C43}">
      <dgm:prSet/>
      <dgm:spPr/>
      <dgm:t>
        <a:bodyPr/>
        <a:lstStyle/>
        <a:p>
          <a:endParaRPr lang="es-CR"/>
        </a:p>
      </dgm:t>
    </dgm:pt>
    <dgm:pt modelId="{6F06554F-C6DA-4DD1-ADF7-20C88FE96DFA}" type="sibTrans" cxnId="{F4CF6886-EBB7-4654-915E-4F3A4E9A8C43}">
      <dgm:prSet/>
      <dgm:spPr/>
      <dgm:t>
        <a:bodyPr/>
        <a:lstStyle/>
        <a:p>
          <a:endParaRPr lang="es-CR"/>
        </a:p>
      </dgm:t>
    </dgm:pt>
    <dgm:pt modelId="{925BF050-DB8F-4B15-AB80-C96A5988B958}" type="pres">
      <dgm:prSet presAssocID="{CF0F090D-719E-4ECC-9922-4261A8BE9FD3}" presName="Name0" presStyleCnt="0">
        <dgm:presLayoutVars>
          <dgm:dir/>
          <dgm:animLvl val="lvl"/>
          <dgm:resizeHandles val="exact"/>
        </dgm:presLayoutVars>
      </dgm:prSet>
      <dgm:spPr/>
    </dgm:pt>
    <dgm:pt modelId="{9A8956D4-FCD3-4BE6-80C0-75CDBDAD1DB3}" type="pres">
      <dgm:prSet presAssocID="{0E0323AA-5D5B-4504-A95D-E8C025F9817E}" presName="boxAndChildren" presStyleCnt="0"/>
      <dgm:spPr/>
    </dgm:pt>
    <dgm:pt modelId="{7587FD76-685B-4C6C-B2A7-30F6BB1E48D2}" type="pres">
      <dgm:prSet presAssocID="{0E0323AA-5D5B-4504-A95D-E8C025F9817E}" presName="parentTextBox" presStyleLbl="node1" presStyleIdx="0" presStyleCnt="2"/>
      <dgm:spPr/>
    </dgm:pt>
    <dgm:pt modelId="{1C2EBBE6-DCE9-4923-9085-A00CC2609541}" type="pres">
      <dgm:prSet presAssocID="{0E0323AA-5D5B-4504-A95D-E8C025F9817E}" presName="entireBox" presStyleLbl="node1" presStyleIdx="0" presStyleCnt="2"/>
      <dgm:spPr/>
    </dgm:pt>
    <dgm:pt modelId="{DCDCD8CA-98F7-405C-AEAD-13B0B04EE732}" type="pres">
      <dgm:prSet presAssocID="{0E0323AA-5D5B-4504-A95D-E8C025F9817E}" presName="descendantBox" presStyleCnt="0"/>
      <dgm:spPr/>
    </dgm:pt>
    <dgm:pt modelId="{216301B9-E360-48C1-BBD9-0C83706CF2F6}" type="pres">
      <dgm:prSet presAssocID="{32028BA4-B54A-474D-8F8A-BDBE5D966677}" presName="childTextBox" presStyleLbl="fgAccFollowNode1" presStyleIdx="0" presStyleCnt="7">
        <dgm:presLayoutVars>
          <dgm:bulletEnabled val="1"/>
        </dgm:presLayoutVars>
      </dgm:prSet>
      <dgm:spPr/>
    </dgm:pt>
    <dgm:pt modelId="{1A51E528-2D22-4FF6-8D35-5ECFA2E4A4D9}" type="pres">
      <dgm:prSet presAssocID="{3DCC7F96-C3CB-4CAC-9A50-2E95E2576C56}" presName="childTextBox" presStyleLbl="fgAccFollowNode1" presStyleIdx="1" presStyleCnt="7">
        <dgm:presLayoutVars>
          <dgm:bulletEnabled val="1"/>
        </dgm:presLayoutVars>
      </dgm:prSet>
      <dgm:spPr/>
    </dgm:pt>
    <dgm:pt modelId="{D7312EE5-E84C-4730-8C39-5168E58A6290}" type="pres">
      <dgm:prSet presAssocID="{CCB15671-5F1C-4700-9EF3-C96773B51040}" presName="childTextBox" presStyleLbl="fgAccFollowNode1" presStyleIdx="2" presStyleCnt="7">
        <dgm:presLayoutVars>
          <dgm:bulletEnabled val="1"/>
        </dgm:presLayoutVars>
      </dgm:prSet>
      <dgm:spPr/>
    </dgm:pt>
    <dgm:pt modelId="{7B1277E6-B384-4541-A3B2-B6FE8D83DF71}" type="pres">
      <dgm:prSet presAssocID="{C02C93FC-EFCD-454C-B947-AA115D22AEFD}" presName="sp" presStyleCnt="0"/>
      <dgm:spPr/>
    </dgm:pt>
    <dgm:pt modelId="{CD1AB4B0-4BF6-4C71-B142-C60AB2644B7A}" type="pres">
      <dgm:prSet presAssocID="{61A0FBD0-1B7A-46A8-B199-88C9437DBC5B}" presName="arrowAndChildren" presStyleCnt="0"/>
      <dgm:spPr/>
    </dgm:pt>
    <dgm:pt modelId="{CECCDBCF-026B-4B84-AB50-6FFB1F6F4E47}" type="pres">
      <dgm:prSet presAssocID="{61A0FBD0-1B7A-46A8-B199-88C9437DBC5B}" presName="parentTextArrow" presStyleLbl="node1" presStyleIdx="0" presStyleCnt="2"/>
      <dgm:spPr/>
    </dgm:pt>
    <dgm:pt modelId="{0485349F-0A54-4D05-8D60-2BD33A52D9D4}" type="pres">
      <dgm:prSet presAssocID="{61A0FBD0-1B7A-46A8-B199-88C9437DBC5B}" presName="arrow" presStyleLbl="node1" presStyleIdx="1" presStyleCnt="2"/>
      <dgm:spPr/>
    </dgm:pt>
    <dgm:pt modelId="{F3FA6012-F54C-48DA-AE1E-F25548AD112B}" type="pres">
      <dgm:prSet presAssocID="{61A0FBD0-1B7A-46A8-B199-88C9437DBC5B}" presName="descendantArrow" presStyleCnt="0"/>
      <dgm:spPr/>
    </dgm:pt>
    <dgm:pt modelId="{813A3BCB-06D1-4743-B694-E0AB11C0DEB6}" type="pres">
      <dgm:prSet presAssocID="{D9555481-2C88-4C5A-87A9-E8047100F689}" presName="childTextArrow" presStyleLbl="fgAccFollowNode1" presStyleIdx="3" presStyleCnt="7">
        <dgm:presLayoutVars>
          <dgm:bulletEnabled val="1"/>
        </dgm:presLayoutVars>
      </dgm:prSet>
      <dgm:spPr/>
    </dgm:pt>
    <dgm:pt modelId="{B09A1120-4D08-420B-9639-BCFF9D05B347}" type="pres">
      <dgm:prSet presAssocID="{CBAC128A-07D2-4B02-A1F9-05993F9FD131}" presName="childTextArrow" presStyleLbl="fgAccFollowNode1" presStyleIdx="4" presStyleCnt="7">
        <dgm:presLayoutVars>
          <dgm:bulletEnabled val="1"/>
        </dgm:presLayoutVars>
      </dgm:prSet>
      <dgm:spPr/>
    </dgm:pt>
    <dgm:pt modelId="{11A6D699-D096-4B72-8A81-EADA8CDD132A}" type="pres">
      <dgm:prSet presAssocID="{30024C14-9684-499E-84BB-4F1B0166B726}" presName="childTextArrow" presStyleLbl="fgAccFollowNode1" presStyleIdx="5" presStyleCnt="7">
        <dgm:presLayoutVars>
          <dgm:bulletEnabled val="1"/>
        </dgm:presLayoutVars>
      </dgm:prSet>
      <dgm:spPr/>
    </dgm:pt>
    <dgm:pt modelId="{1F3DBA47-038D-49E4-B023-9DBAB38B1FB8}" type="pres">
      <dgm:prSet presAssocID="{AE23ACFE-6C5F-40CF-921F-B8A6430B74A1}" presName="childTextArrow" presStyleLbl="fgAccFollowNode1" presStyleIdx="6" presStyleCnt="7">
        <dgm:presLayoutVars>
          <dgm:bulletEnabled val="1"/>
        </dgm:presLayoutVars>
      </dgm:prSet>
      <dgm:spPr/>
    </dgm:pt>
  </dgm:ptLst>
  <dgm:cxnLst>
    <dgm:cxn modelId="{5BDADB0D-3274-4B10-85CC-E112EF3DFB46}" type="presOf" srcId="{61A0FBD0-1B7A-46A8-B199-88C9437DBC5B}" destId="{CECCDBCF-026B-4B84-AB50-6FFB1F6F4E47}" srcOrd="0" destOrd="0" presId="urn:microsoft.com/office/officeart/2005/8/layout/process4"/>
    <dgm:cxn modelId="{C158DA27-CB49-4C2B-9E8E-2892F15B3DA9}" srcId="{CF0F090D-719E-4ECC-9922-4261A8BE9FD3}" destId="{0E0323AA-5D5B-4504-A95D-E8C025F9817E}" srcOrd="1" destOrd="0" parTransId="{19C36831-9EEA-4396-BB18-51D2A3A91DFE}" sibTransId="{9A48594A-EE74-4231-9DE3-2438BF977003}"/>
    <dgm:cxn modelId="{37D8A22B-3477-45F1-B68C-6DF525A78E53}" srcId="{61A0FBD0-1B7A-46A8-B199-88C9437DBC5B}" destId="{CBAC128A-07D2-4B02-A1F9-05993F9FD131}" srcOrd="1" destOrd="0" parTransId="{3EF128EB-4D24-4B64-B081-99E71B04E307}" sibTransId="{41E06EF1-5BBC-44DF-B0FD-E0BE96E9B1ED}"/>
    <dgm:cxn modelId="{DCC9385B-EBA1-4645-AEAC-F8BEAC4CA7BC}" srcId="{61A0FBD0-1B7A-46A8-B199-88C9437DBC5B}" destId="{D9555481-2C88-4C5A-87A9-E8047100F689}" srcOrd="0" destOrd="0" parTransId="{DC2A91D7-0261-4288-8758-DB32189637B4}" sibTransId="{D26F593D-59EC-4472-B82E-14D05129453E}"/>
    <dgm:cxn modelId="{3E66F360-16CD-4AE8-B2DD-23C72AF7F283}" srcId="{0E0323AA-5D5B-4504-A95D-E8C025F9817E}" destId="{3DCC7F96-C3CB-4CAC-9A50-2E95E2576C56}" srcOrd="1" destOrd="0" parTransId="{70A5D259-7436-44F2-9EA4-D4D2F1D40CF0}" sibTransId="{EF67A36B-450C-4094-83BA-B4F21CE7BF98}"/>
    <dgm:cxn modelId="{F995BC43-0963-460C-842D-9EF17AC4C6C2}" type="presOf" srcId="{CF0F090D-719E-4ECC-9922-4261A8BE9FD3}" destId="{925BF050-DB8F-4B15-AB80-C96A5988B958}" srcOrd="0" destOrd="0" presId="urn:microsoft.com/office/officeart/2005/8/layout/process4"/>
    <dgm:cxn modelId="{19F6CC48-2323-4797-A9D7-99295B23FDEA}" srcId="{61A0FBD0-1B7A-46A8-B199-88C9437DBC5B}" destId="{AE23ACFE-6C5F-40CF-921F-B8A6430B74A1}" srcOrd="3" destOrd="0" parTransId="{18212089-F3F9-434E-9C5B-057F2E3C62D5}" sibTransId="{2E612C12-D394-4511-BF44-3DDDF8ACF612}"/>
    <dgm:cxn modelId="{4EE14269-4E7F-4A67-B698-115D108ECFD8}" type="presOf" srcId="{30024C14-9684-499E-84BB-4F1B0166B726}" destId="{11A6D699-D096-4B72-8A81-EADA8CDD132A}" srcOrd="0" destOrd="0" presId="urn:microsoft.com/office/officeart/2005/8/layout/process4"/>
    <dgm:cxn modelId="{3DC5454D-B19B-45D4-83E6-802861D93A29}" type="presOf" srcId="{61A0FBD0-1B7A-46A8-B199-88C9437DBC5B}" destId="{0485349F-0A54-4D05-8D60-2BD33A52D9D4}" srcOrd="1" destOrd="0" presId="urn:microsoft.com/office/officeart/2005/8/layout/process4"/>
    <dgm:cxn modelId="{7BA7F56D-9371-4052-863B-E60849BDD606}" type="presOf" srcId="{3DCC7F96-C3CB-4CAC-9A50-2E95E2576C56}" destId="{1A51E528-2D22-4FF6-8D35-5ECFA2E4A4D9}" srcOrd="0" destOrd="0" presId="urn:microsoft.com/office/officeart/2005/8/layout/process4"/>
    <dgm:cxn modelId="{F4CF6886-EBB7-4654-915E-4F3A4E9A8C43}" srcId="{0E0323AA-5D5B-4504-A95D-E8C025F9817E}" destId="{CCB15671-5F1C-4700-9EF3-C96773B51040}" srcOrd="2" destOrd="0" parTransId="{E7440FB2-27BD-486C-9F34-5D451CDA0C03}" sibTransId="{6F06554F-C6DA-4DD1-ADF7-20C88FE96DFA}"/>
    <dgm:cxn modelId="{F2E81D97-A510-467B-9E41-51FC2F7084A5}" type="presOf" srcId="{32028BA4-B54A-474D-8F8A-BDBE5D966677}" destId="{216301B9-E360-48C1-BBD9-0C83706CF2F6}" srcOrd="0" destOrd="0" presId="urn:microsoft.com/office/officeart/2005/8/layout/process4"/>
    <dgm:cxn modelId="{84F62A9B-B167-45D3-8BC9-B4C65F449FEE}" srcId="{0E0323AA-5D5B-4504-A95D-E8C025F9817E}" destId="{32028BA4-B54A-474D-8F8A-BDBE5D966677}" srcOrd="0" destOrd="0" parTransId="{61DFE6DA-FB57-4AAD-85EE-EA63E99E16D2}" sibTransId="{57B6EF0B-4B00-4EC3-B82E-19B279894709}"/>
    <dgm:cxn modelId="{5AD5CBBD-C9C0-4C46-ADE8-79BDE63F19F2}" type="presOf" srcId="{D9555481-2C88-4C5A-87A9-E8047100F689}" destId="{813A3BCB-06D1-4743-B694-E0AB11C0DEB6}" srcOrd="0" destOrd="0" presId="urn:microsoft.com/office/officeart/2005/8/layout/process4"/>
    <dgm:cxn modelId="{9A67DBC3-554C-4954-991F-4E843F055DB9}" type="presOf" srcId="{AE23ACFE-6C5F-40CF-921F-B8A6430B74A1}" destId="{1F3DBA47-038D-49E4-B023-9DBAB38B1FB8}" srcOrd="0" destOrd="0" presId="urn:microsoft.com/office/officeart/2005/8/layout/process4"/>
    <dgm:cxn modelId="{768CA8C8-5197-448F-ADAB-20FF7849E67E}" type="presOf" srcId="{CBAC128A-07D2-4B02-A1F9-05993F9FD131}" destId="{B09A1120-4D08-420B-9639-BCFF9D05B347}" srcOrd="0" destOrd="0" presId="urn:microsoft.com/office/officeart/2005/8/layout/process4"/>
    <dgm:cxn modelId="{28AFA9C8-6035-462B-AD90-5FDDBBC6A447}" srcId="{CF0F090D-719E-4ECC-9922-4261A8BE9FD3}" destId="{61A0FBD0-1B7A-46A8-B199-88C9437DBC5B}" srcOrd="0" destOrd="0" parTransId="{BE2BC865-E1D9-4319-9846-4D1C8736DA01}" sibTransId="{C02C93FC-EFCD-454C-B947-AA115D22AEFD}"/>
    <dgm:cxn modelId="{E61951D5-3175-47B0-AB79-8E71017D9351}" type="presOf" srcId="{0E0323AA-5D5B-4504-A95D-E8C025F9817E}" destId="{7587FD76-685B-4C6C-B2A7-30F6BB1E48D2}" srcOrd="0" destOrd="0" presId="urn:microsoft.com/office/officeart/2005/8/layout/process4"/>
    <dgm:cxn modelId="{308BE7DC-14BE-4DCD-87F3-A8C15B976B40}" srcId="{61A0FBD0-1B7A-46A8-B199-88C9437DBC5B}" destId="{30024C14-9684-499E-84BB-4F1B0166B726}" srcOrd="2" destOrd="0" parTransId="{EAC56820-AAA2-40A2-A616-BCD3F478FEE6}" sibTransId="{99C7702A-10DD-4A35-94E8-5EA87498F372}"/>
    <dgm:cxn modelId="{1D4FC9DE-1A4B-4B9C-869F-46D6A2800B46}" type="presOf" srcId="{0E0323AA-5D5B-4504-A95D-E8C025F9817E}" destId="{1C2EBBE6-DCE9-4923-9085-A00CC2609541}" srcOrd="1" destOrd="0" presId="urn:microsoft.com/office/officeart/2005/8/layout/process4"/>
    <dgm:cxn modelId="{6D6449E1-5286-4010-9DAC-6B5C8A7899BF}" type="presOf" srcId="{CCB15671-5F1C-4700-9EF3-C96773B51040}" destId="{D7312EE5-E84C-4730-8C39-5168E58A6290}" srcOrd="0" destOrd="0" presId="urn:microsoft.com/office/officeart/2005/8/layout/process4"/>
    <dgm:cxn modelId="{9ACDDCD1-86EB-41AE-889E-C433E3B253EC}" type="presParOf" srcId="{925BF050-DB8F-4B15-AB80-C96A5988B958}" destId="{9A8956D4-FCD3-4BE6-80C0-75CDBDAD1DB3}" srcOrd="0" destOrd="0" presId="urn:microsoft.com/office/officeart/2005/8/layout/process4"/>
    <dgm:cxn modelId="{120D99A2-5CB8-42C0-B0B6-6AFCD9A2A549}" type="presParOf" srcId="{9A8956D4-FCD3-4BE6-80C0-75CDBDAD1DB3}" destId="{7587FD76-685B-4C6C-B2A7-30F6BB1E48D2}" srcOrd="0" destOrd="0" presId="urn:microsoft.com/office/officeart/2005/8/layout/process4"/>
    <dgm:cxn modelId="{40DF6000-C94A-413B-861F-FD4CE2F1650A}" type="presParOf" srcId="{9A8956D4-FCD3-4BE6-80C0-75CDBDAD1DB3}" destId="{1C2EBBE6-DCE9-4923-9085-A00CC2609541}" srcOrd="1" destOrd="0" presId="urn:microsoft.com/office/officeart/2005/8/layout/process4"/>
    <dgm:cxn modelId="{4C2CB75E-824D-4F1A-B2DC-B143BA2006BF}" type="presParOf" srcId="{9A8956D4-FCD3-4BE6-80C0-75CDBDAD1DB3}" destId="{DCDCD8CA-98F7-405C-AEAD-13B0B04EE732}" srcOrd="2" destOrd="0" presId="urn:microsoft.com/office/officeart/2005/8/layout/process4"/>
    <dgm:cxn modelId="{A0245E8A-280F-436F-9544-D7D1B5F168A2}" type="presParOf" srcId="{DCDCD8CA-98F7-405C-AEAD-13B0B04EE732}" destId="{216301B9-E360-48C1-BBD9-0C83706CF2F6}" srcOrd="0" destOrd="0" presId="urn:microsoft.com/office/officeart/2005/8/layout/process4"/>
    <dgm:cxn modelId="{3C654674-D623-4538-A54B-4CE5F831C89C}" type="presParOf" srcId="{DCDCD8CA-98F7-405C-AEAD-13B0B04EE732}" destId="{1A51E528-2D22-4FF6-8D35-5ECFA2E4A4D9}" srcOrd="1" destOrd="0" presId="urn:microsoft.com/office/officeart/2005/8/layout/process4"/>
    <dgm:cxn modelId="{029C5D0B-269C-4B8D-923A-68186AC21051}" type="presParOf" srcId="{DCDCD8CA-98F7-405C-AEAD-13B0B04EE732}" destId="{D7312EE5-E84C-4730-8C39-5168E58A6290}" srcOrd="2" destOrd="0" presId="urn:microsoft.com/office/officeart/2005/8/layout/process4"/>
    <dgm:cxn modelId="{92B3F44D-C223-4119-BC57-D28C94C4CD5E}" type="presParOf" srcId="{925BF050-DB8F-4B15-AB80-C96A5988B958}" destId="{7B1277E6-B384-4541-A3B2-B6FE8D83DF71}" srcOrd="1" destOrd="0" presId="urn:microsoft.com/office/officeart/2005/8/layout/process4"/>
    <dgm:cxn modelId="{4AA1B3E4-5DDB-4D25-813D-D6517F177200}" type="presParOf" srcId="{925BF050-DB8F-4B15-AB80-C96A5988B958}" destId="{CD1AB4B0-4BF6-4C71-B142-C60AB2644B7A}" srcOrd="2" destOrd="0" presId="urn:microsoft.com/office/officeart/2005/8/layout/process4"/>
    <dgm:cxn modelId="{89041CD8-2A01-4770-8831-EE8DF5E916BD}" type="presParOf" srcId="{CD1AB4B0-4BF6-4C71-B142-C60AB2644B7A}" destId="{CECCDBCF-026B-4B84-AB50-6FFB1F6F4E47}" srcOrd="0" destOrd="0" presId="urn:microsoft.com/office/officeart/2005/8/layout/process4"/>
    <dgm:cxn modelId="{761F723F-9D46-4BD0-AA80-961C8AD08F9A}" type="presParOf" srcId="{CD1AB4B0-4BF6-4C71-B142-C60AB2644B7A}" destId="{0485349F-0A54-4D05-8D60-2BD33A52D9D4}" srcOrd="1" destOrd="0" presId="urn:microsoft.com/office/officeart/2005/8/layout/process4"/>
    <dgm:cxn modelId="{39A25AF5-7117-4C74-B07F-21F915DB1B57}" type="presParOf" srcId="{CD1AB4B0-4BF6-4C71-B142-C60AB2644B7A}" destId="{F3FA6012-F54C-48DA-AE1E-F25548AD112B}" srcOrd="2" destOrd="0" presId="urn:microsoft.com/office/officeart/2005/8/layout/process4"/>
    <dgm:cxn modelId="{F84209F0-EE11-47AC-9100-5B310850F52D}" type="presParOf" srcId="{F3FA6012-F54C-48DA-AE1E-F25548AD112B}" destId="{813A3BCB-06D1-4743-B694-E0AB11C0DEB6}" srcOrd="0" destOrd="0" presId="urn:microsoft.com/office/officeart/2005/8/layout/process4"/>
    <dgm:cxn modelId="{A2581670-460C-4B78-BBAC-E10DC9D721E0}" type="presParOf" srcId="{F3FA6012-F54C-48DA-AE1E-F25548AD112B}" destId="{B09A1120-4D08-420B-9639-BCFF9D05B347}" srcOrd="1" destOrd="0" presId="urn:microsoft.com/office/officeart/2005/8/layout/process4"/>
    <dgm:cxn modelId="{7CF17CEB-6E29-4E6F-85EB-7CDCA6D8997A}" type="presParOf" srcId="{F3FA6012-F54C-48DA-AE1E-F25548AD112B}" destId="{11A6D699-D096-4B72-8A81-EADA8CDD132A}" srcOrd="2" destOrd="0" presId="urn:microsoft.com/office/officeart/2005/8/layout/process4"/>
    <dgm:cxn modelId="{758D52C0-E9A4-4726-A1B1-370F000689E8}" type="presParOf" srcId="{F3FA6012-F54C-48DA-AE1E-F25548AD112B}" destId="{1F3DBA47-038D-49E4-B023-9DBAB38B1FB8}"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44606-76F1-4BCA-A705-28EAB6F47C19}">
      <dsp:nvSpPr>
        <dsp:cNvPr id="0" name=""/>
        <dsp:cNvSpPr/>
      </dsp:nvSpPr>
      <dsp:spPr>
        <a:xfrm>
          <a:off x="3830" y="0"/>
          <a:ext cx="7838114" cy="43800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En los archivos del Sistema deben existir auxiliares de control e instrumentos de descripción y consulta de documentos. Los archivos elaborarán guías, inventarios y catálogos de sus fondos documentales, de acuerdo con la naturaleza de estos y con las prioridades del servicio. Asimismo, se llevarán los auxiliares de control, como registros de transferencias, listas de remisión, índices y aquellos documentos que </a:t>
          </a:r>
          <a:r>
            <a:rPr lang="es-CR" sz="2800" kern="1200" dirty="0"/>
            <a:t>apoyen el control.</a:t>
          </a:r>
        </a:p>
      </dsp:txBody>
      <dsp:txXfrm>
        <a:off x="132118" y="128288"/>
        <a:ext cx="7581538" cy="41235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101D9-9769-4C70-8D94-BF94D80F32F4}">
      <dsp:nvSpPr>
        <dsp:cNvPr id="0" name=""/>
        <dsp:cNvSpPr/>
      </dsp:nvSpPr>
      <dsp:spPr>
        <a:xfrm>
          <a:off x="0" y="3721829"/>
          <a:ext cx="6816436" cy="40727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ES" sz="900" kern="1200" dirty="0"/>
            <a:t>Nombre del funcionario que recibe: Aquí se consigna el nombre completo del funcionario que recibe el documento (no es la firma) en la entidad destino.</a:t>
          </a:r>
          <a:endParaRPr lang="es-CR" sz="900" kern="1200" dirty="0"/>
        </a:p>
      </dsp:txBody>
      <dsp:txXfrm>
        <a:off x="0" y="3721829"/>
        <a:ext cx="6816436" cy="407277"/>
      </dsp:txXfrm>
    </dsp:sp>
    <dsp:sp modelId="{EFACC290-1A63-4B13-B471-84D173F2813C}">
      <dsp:nvSpPr>
        <dsp:cNvPr id="0" name=""/>
        <dsp:cNvSpPr/>
      </dsp:nvSpPr>
      <dsp:spPr>
        <a:xfrm rot="10800000">
          <a:off x="0" y="3101545"/>
          <a:ext cx="6816436" cy="626393"/>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ES" sz="900" kern="1200" dirty="0"/>
            <a:t>Destinatario: En este espacio se indica el nombre de la institución o unidad administrativa, y el nombre y puesto del funcionario público a la que se remite el documento. En el caso de los particulares se consigna el nombre y profesión (si la carta lo indica).</a:t>
          </a:r>
          <a:endParaRPr lang="es-CR" sz="900" kern="1200" dirty="0"/>
        </a:p>
      </dsp:txBody>
      <dsp:txXfrm rot="10800000">
        <a:off x="0" y="3101545"/>
        <a:ext cx="6816436" cy="407011"/>
      </dsp:txXfrm>
    </dsp:sp>
    <dsp:sp modelId="{D5DBFABC-FE75-41F6-BDCD-2A45B3936058}">
      <dsp:nvSpPr>
        <dsp:cNvPr id="0" name=""/>
        <dsp:cNvSpPr/>
      </dsp:nvSpPr>
      <dsp:spPr>
        <a:xfrm rot="10800000">
          <a:off x="0" y="2481261"/>
          <a:ext cx="6816436" cy="626393"/>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ES" sz="900" kern="1200" dirty="0"/>
            <a:t>Asunto: En este apartado se resume en forma muy breve de que trata el contenido del documento recibido.</a:t>
          </a:r>
          <a:endParaRPr lang="es-CR" sz="900" kern="1200" dirty="0"/>
        </a:p>
      </dsp:txBody>
      <dsp:txXfrm rot="10800000">
        <a:off x="0" y="2481261"/>
        <a:ext cx="6816436" cy="407011"/>
      </dsp:txXfrm>
    </dsp:sp>
    <dsp:sp modelId="{A8D21CA2-B17A-4DFB-905C-EBA56EF510AD}">
      <dsp:nvSpPr>
        <dsp:cNvPr id="0" name=""/>
        <dsp:cNvSpPr/>
      </dsp:nvSpPr>
      <dsp:spPr>
        <a:xfrm rot="10800000">
          <a:off x="0" y="1860977"/>
          <a:ext cx="6816436" cy="626393"/>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ES" sz="900" kern="1200" dirty="0"/>
            <a:t>Fecha del oficio: Es la fecha en que fue producido el documento que se recibe. Se consignará de la siguiente manera el año, mes y día.</a:t>
          </a:r>
          <a:endParaRPr lang="es-CR" sz="900" kern="1200" dirty="0"/>
        </a:p>
      </dsp:txBody>
      <dsp:txXfrm rot="10800000">
        <a:off x="0" y="1860977"/>
        <a:ext cx="6816436" cy="407011"/>
      </dsp:txXfrm>
    </dsp:sp>
    <dsp:sp modelId="{855846D5-7B65-4265-B0B5-0942336513EC}">
      <dsp:nvSpPr>
        <dsp:cNvPr id="0" name=""/>
        <dsp:cNvSpPr/>
      </dsp:nvSpPr>
      <dsp:spPr>
        <a:xfrm rot="10800000">
          <a:off x="0" y="1240693"/>
          <a:ext cx="6816436" cy="626393"/>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CR" sz="900" kern="1200" dirty="0"/>
            <a:t>Número de oficio: Se indica el código o consecutivo del oficio que se recibe. Si no tiene, se anota O.S.N. (Oficio sin número).</a:t>
          </a:r>
        </a:p>
      </dsp:txBody>
      <dsp:txXfrm rot="10800000">
        <a:off x="0" y="1240693"/>
        <a:ext cx="6816436" cy="407011"/>
      </dsp:txXfrm>
    </dsp:sp>
    <dsp:sp modelId="{22D1D167-6961-45B5-B273-B10703A1028A}">
      <dsp:nvSpPr>
        <dsp:cNvPr id="0" name=""/>
        <dsp:cNvSpPr/>
      </dsp:nvSpPr>
      <dsp:spPr>
        <a:xfrm rot="10800000">
          <a:off x="0" y="620409"/>
          <a:ext cx="6816436" cy="626393"/>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ES" sz="900" kern="1200" dirty="0"/>
            <a:t>Número de orden: Es un número que se asigna en forma consecutiva a todos los documentos que se envían dentro o fuera de la entidad, con el fin de mantener un orden de salida de los documentos.</a:t>
          </a:r>
          <a:endParaRPr lang="es-CR" sz="900" kern="1200" dirty="0"/>
        </a:p>
      </dsp:txBody>
      <dsp:txXfrm rot="10800000">
        <a:off x="0" y="620409"/>
        <a:ext cx="6816436" cy="407011"/>
      </dsp:txXfrm>
    </dsp:sp>
    <dsp:sp modelId="{05B11D20-1447-4E3A-BA46-993C1FE71B17}">
      <dsp:nvSpPr>
        <dsp:cNvPr id="0" name=""/>
        <dsp:cNvSpPr/>
      </dsp:nvSpPr>
      <dsp:spPr>
        <a:xfrm rot="10800000">
          <a:off x="0" y="125"/>
          <a:ext cx="6816436" cy="626393"/>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ES" sz="900" kern="1200" dirty="0"/>
            <a:t>Registro de cartas enviadas (consecutivo)</a:t>
          </a:r>
          <a:endParaRPr lang="es-CR" sz="900" kern="1200" dirty="0"/>
        </a:p>
      </dsp:txBody>
      <dsp:txXfrm rot="10800000">
        <a:off x="0" y="125"/>
        <a:ext cx="6816436" cy="407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BE973-5CCF-41E2-98F9-6FECD9C815FB}">
      <dsp:nvSpPr>
        <dsp:cNvPr id="0" name=""/>
        <dsp:cNvSpPr/>
      </dsp:nvSpPr>
      <dsp:spPr>
        <a:xfrm>
          <a:off x="1456712" y="768996"/>
          <a:ext cx="5551702" cy="2985515"/>
        </a:xfrm>
        <a:prstGeom prst="round2DiagRect">
          <a:avLst>
            <a:gd name="adj1" fmla="val 0"/>
            <a:gd name="adj2"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36D27C-C1A2-437E-BE72-06C8119C0A12}">
      <dsp:nvSpPr>
        <dsp:cNvPr id="0" name=""/>
        <dsp:cNvSpPr/>
      </dsp:nvSpPr>
      <dsp:spPr>
        <a:xfrm>
          <a:off x="4232563" y="1085642"/>
          <a:ext cx="740" cy="235222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983C7-6C36-45F8-BA2A-1A01117DF2D9}">
      <dsp:nvSpPr>
        <dsp:cNvPr id="0" name=""/>
        <dsp:cNvSpPr/>
      </dsp:nvSpPr>
      <dsp:spPr>
        <a:xfrm>
          <a:off x="1641768" y="995171"/>
          <a:ext cx="2405737" cy="25331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a:t>Recoge información detallada de un archivo y de los fondos o subfondos que éste resguarda. La información que brinda está relacionada con la historia del archivo, los grupos documentales que conserva, las fechas extremas, etc</a:t>
          </a:r>
          <a:endParaRPr lang="es-CR" sz="1600" kern="1200" dirty="0"/>
        </a:p>
      </dsp:txBody>
      <dsp:txXfrm>
        <a:off x="1641768" y="995171"/>
        <a:ext cx="2405737" cy="2533165"/>
      </dsp:txXfrm>
    </dsp:sp>
    <dsp:sp modelId="{04155776-8AA2-4C7F-93EB-AD7BC74D431A}">
      <dsp:nvSpPr>
        <dsp:cNvPr id="0" name=""/>
        <dsp:cNvSpPr/>
      </dsp:nvSpPr>
      <dsp:spPr>
        <a:xfrm>
          <a:off x="4417620" y="995171"/>
          <a:ext cx="2405737" cy="25331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just" defTabSz="444500">
            <a:lnSpc>
              <a:spcPct val="90000"/>
            </a:lnSpc>
            <a:spcBef>
              <a:spcPct val="0"/>
            </a:spcBef>
            <a:spcAft>
              <a:spcPct val="35000"/>
            </a:spcAft>
            <a:buNone/>
          </a:pPr>
          <a:r>
            <a:rPr lang="es-ES" sz="1000" kern="1200" dirty="0"/>
            <a:t>Historia del archivo y una presentación general de los fondos o subfondos que contiene.</a:t>
          </a:r>
          <a:endParaRPr lang="es-CR" sz="1000" kern="1200" dirty="0"/>
        </a:p>
        <a:p>
          <a:pPr marL="0" lvl="0" indent="0" algn="just" defTabSz="444500">
            <a:lnSpc>
              <a:spcPct val="90000"/>
            </a:lnSpc>
            <a:spcBef>
              <a:spcPct val="0"/>
            </a:spcBef>
            <a:spcAft>
              <a:spcPct val="35000"/>
            </a:spcAft>
            <a:buNone/>
          </a:pPr>
          <a:r>
            <a:rPr lang="es-ES" sz="1000" kern="1200" dirty="0"/>
            <a:t>Datos del archivo: Dirección, número de teléfono y fax, horario, correo electrónico, página web.</a:t>
          </a:r>
          <a:endParaRPr lang="es-CR" sz="1000" kern="1200" dirty="0"/>
        </a:p>
        <a:p>
          <a:pPr marL="0" lvl="0" indent="0" algn="just" defTabSz="444500">
            <a:lnSpc>
              <a:spcPct val="90000"/>
            </a:lnSpc>
            <a:spcBef>
              <a:spcPct val="0"/>
            </a:spcBef>
            <a:spcAft>
              <a:spcPct val="35000"/>
            </a:spcAft>
            <a:buNone/>
          </a:pPr>
          <a:r>
            <a:rPr lang="es-ES" sz="1000" kern="1200" dirty="0"/>
            <a:t>Servicios y productos que brinda el archivo: Préstamo, reproducciones, servicios en línea, visitas guiadas.</a:t>
          </a:r>
          <a:endParaRPr lang="es-CR" sz="1000" kern="1200" dirty="0"/>
        </a:p>
        <a:p>
          <a:pPr marL="0" lvl="0" indent="0" algn="just" defTabSz="444500">
            <a:lnSpc>
              <a:spcPct val="90000"/>
            </a:lnSpc>
            <a:spcBef>
              <a:spcPct val="0"/>
            </a:spcBef>
            <a:spcAft>
              <a:spcPct val="35000"/>
            </a:spcAft>
            <a:buNone/>
          </a:pPr>
          <a:r>
            <a:rPr lang="es-ES" sz="1000" kern="1200" dirty="0"/>
            <a:t>El cuadro de clasificación del fondo.</a:t>
          </a:r>
          <a:endParaRPr lang="es-CR" sz="1000" kern="1200" dirty="0"/>
        </a:p>
        <a:p>
          <a:pPr marL="0" lvl="0" indent="0" algn="just" defTabSz="444500">
            <a:lnSpc>
              <a:spcPct val="90000"/>
            </a:lnSpc>
            <a:spcBef>
              <a:spcPct val="0"/>
            </a:spcBef>
            <a:spcAft>
              <a:spcPct val="35000"/>
            </a:spcAft>
            <a:buNone/>
          </a:pPr>
          <a:r>
            <a:rPr lang="es-ES" sz="1000" kern="1200" dirty="0"/>
            <a:t>Series de documentos que integran los fondos o los subfondos.</a:t>
          </a:r>
          <a:endParaRPr lang="es-CR" sz="1000" kern="1200" dirty="0"/>
        </a:p>
        <a:p>
          <a:pPr marL="0" lvl="0" indent="0" algn="just" defTabSz="444500">
            <a:lnSpc>
              <a:spcPct val="90000"/>
            </a:lnSpc>
            <a:spcBef>
              <a:spcPct val="0"/>
            </a:spcBef>
            <a:spcAft>
              <a:spcPct val="35000"/>
            </a:spcAft>
            <a:buNone/>
          </a:pPr>
          <a:r>
            <a:rPr lang="es-ES" sz="1000" kern="1200" dirty="0"/>
            <a:t>Instrumentos de descripción y auxiliares de control.</a:t>
          </a:r>
          <a:endParaRPr lang="es-CR" sz="1000" kern="1200" dirty="0"/>
        </a:p>
        <a:p>
          <a:pPr marL="0" lvl="0" indent="0" algn="just" defTabSz="444500">
            <a:lnSpc>
              <a:spcPct val="90000"/>
            </a:lnSpc>
            <a:spcBef>
              <a:spcPct val="0"/>
            </a:spcBef>
            <a:spcAft>
              <a:spcPct val="35000"/>
            </a:spcAft>
            <a:buNone/>
          </a:pPr>
          <a:r>
            <a:rPr lang="es-ES" sz="1000" kern="1200" dirty="0"/>
            <a:t>Volumen de los documentos en metros y unidades documentales.</a:t>
          </a:r>
          <a:endParaRPr lang="es-CR" sz="1000" kern="1200" dirty="0"/>
        </a:p>
      </dsp:txBody>
      <dsp:txXfrm>
        <a:off x="4417620" y="995171"/>
        <a:ext cx="2405737" cy="2533165"/>
      </dsp:txXfrm>
    </dsp:sp>
    <dsp:sp modelId="{BAEADE8F-44D2-49C9-8250-EE44247A116B}">
      <dsp:nvSpPr>
        <dsp:cNvPr id="0" name=""/>
        <dsp:cNvSpPr/>
      </dsp:nvSpPr>
      <dsp:spPr>
        <a:xfrm rot="16200000">
          <a:off x="-634392" y="1165821"/>
          <a:ext cx="3256926" cy="925283"/>
        </a:xfrm>
        <a:prstGeom prst="rightArrow">
          <a:avLst>
            <a:gd name="adj1" fmla="val 49830"/>
            <a:gd name="adj2" fmla="val 6066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933450">
            <a:lnSpc>
              <a:spcPct val="90000"/>
            </a:lnSpc>
            <a:spcBef>
              <a:spcPct val="0"/>
            </a:spcBef>
            <a:spcAft>
              <a:spcPct val="35000"/>
            </a:spcAft>
            <a:buNone/>
          </a:pPr>
          <a:r>
            <a:rPr lang="es-ES" sz="2100" kern="1200" dirty="0"/>
            <a:t>Guía de archivo</a:t>
          </a:r>
          <a:endParaRPr lang="es-CR" sz="2100" kern="1200" dirty="0"/>
        </a:p>
      </dsp:txBody>
      <dsp:txXfrm>
        <a:off x="-494550" y="1537770"/>
        <a:ext cx="2977242" cy="461069"/>
      </dsp:txXfrm>
    </dsp:sp>
    <dsp:sp modelId="{EC97A7A1-96A4-4D4E-97A2-23DB0A508BDC}">
      <dsp:nvSpPr>
        <dsp:cNvPr id="0" name=""/>
        <dsp:cNvSpPr/>
      </dsp:nvSpPr>
      <dsp:spPr>
        <a:xfrm rot="5400000">
          <a:off x="5842593" y="2432403"/>
          <a:ext cx="3256926" cy="925283"/>
        </a:xfrm>
        <a:prstGeom prst="rightArrow">
          <a:avLst>
            <a:gd name="adj1" fmla="val 49830"/>
            <a:gd name="adj2" fmla="val 6066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933450">
            <a:lnSpc>
              <a:spcPct val="90000"/>
            </a:lnSpc>
            <a:spcBef>
              <a:spcPct val="0"/>
            </a:spcBef>
            <a:spcAft>
              <a:spcPct val="35000"/>
            </a:spcAft>
            <a:buNone/>
          </a:pPr>
          <a:r>
            <a:rPr lang="es-ES" sz="2100" kern="1200" dirty="0"/>
            <a:t>Esquema de contenido</a:t>
          </a:r>
          <a:endParaRPr lang="es-CR" sz="2100" kern="1200" dirty="0"/>
        </a:p>
      </dsp:txBody>
      <dsp:txXfrm>
        <a:off x="5982435" y="2524668"/>
        <a:ext cx="2977242" cy="461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03340-9DA5-43FC-A89F-0BBA0A2EDCD0}">
      <dsp:nvSpPr>
        <dsp:cNvPr id="0" name=""/>
        <dsp:cNvSpPr/>
      </dsp:nvSpPr>
      <dsp:spPr>
        <a:xfrm>
          <a:off x="0" y="0"/>
          <a:ext cx="6740236" cy="4212359"/>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88595" rIns="244475" bIns="0" numCol="1" spcCol="1270" anchor="t" anchorCtr="0">
          <a:noAutofit/>
        </a:bodyPr>
        <a:lstStyle/>
        <a:p>
          <a:pPr marL="0" lvl="0" indent="0" algn="r" defTabSz="2444750">
            <a:lnSpc>
              <a:spcPct val="90000"/>
            </a:lnSpc>
            <a:spcBef>
              <a:spcPct val="0"/>
            </a:spcBef>
            <a:spcAft>
              <a:spcPct val="35000"/>
            </a:spcAft>
            <a:buNone/>
          </a:pPr>
          <a:r>
            <a:rPr lang="es-ES" sz="5500" kern="1200" dirty="0"/>
            <a:t>Inventarios</a:t>
          </a:r>
          <a:endParaRPr lang="es-CR" sz="5500" kern="1200" dirty="0"/>
        </a:p>
      </dsp:txBody>
      <dsp:txXfrm rot="16200000">
        <a:off x="-1053043" y="1053043"/>
        <a:ext cx="3454134" cy="1348047"/>
      </dsp:txXfrm>
    </dsp:sp>
    <dsp:sp modelId="{8D624289-1E3F-4B89-AE39-EFAC1E0D3C14}">
      <dsp:nvSpPr>
        <dsp:cNvPr id="0" name=""/>
        <dsp:cNvSpPr/>
      </dsp:nvSpPr>
      <dsp:spPr>
        <a:xfrm>
          <a:off x="1348047" y="0"/>
          <a:ext cx="5021475" cy="42123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just" defTabSz="711200">
            <a:lnSpc>
              <a:spcPct val="90000"/>
            </a:lnSpc>
            <a:spcBef>
              <a:spcPct val="0"/>
            </a:spcBef>
            <a:spcAft>
              <a:spcPct val="35000"/>
            </a:spcAft>
            <a:buNone/>
          </a:pPr>
          <a:r>
            <a:rPr lang="es-ES" sz="1600" kern="1200" dirty="0"/>
            <a:t>Los inventarios suministran descripciones de las series documentales, entre sus funciones están informar la existencia y localización del documento y mantener un control de la documentación que se conserva en el archivo.</a:t>
          </a:r>
        </a:p>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ES" sz="1600" kern="1200" dirty="0"/>
            <a:t>Un inventario debe poseer tres datos fundamentales: los que se señalan la localización de los documentos, los que identifican a la serie, y los que lo asocian a su origen.</a:t>
          </a:r>
        </a:p>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ES" sz="1600" kern="1200" dirty="0"/>
            <a:t>En algún momento, se discutió la existencia de diferentes clases de inventarios como el sumario o somero y el analítico, no obstante, los dos contemplan los elementos mínimos descritos anteriormente. La única diferencia es que el inventario analítico describe con mayor detalle el fondo documental.</a:t>
          </a:r>
          <a:endParaRPr lang="es-CR" sz="1600" kern="1200" dirty="0"/>
        </a:p>
      </dsp:txBody>
      <dsp:txXfrm>
        <a:off x="1348047" y="0"/>
        <a:ext cx="5021475" cy="42123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0E8AE-60AC-45CB-8753-DFBC70449E47}">
      <dsp:nvSpPr>
        <dsp:cNvPr id="0" name=""/>
        <dsp:cNvSpPr/>
      </dsp:nvSpPr>
      <dsp:spPr>
        <a:xfrm>
          <a:off x="0" y="282374"/>
          <a:ext cx="6380018"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dirty="0"/>
            <a:t>Catálogos</a:t>
          </a:r>
          <a:endParaRPr lang="es-CR" sz="2200" kern="1200" dirty="0"/>
        </a:p>
      </dsp:txBody>
      <dsp:txXfrm>
        <a:off x="25759" y="308133"/>
        <a:ext cx="6328500" cy="476152"/>
      </dsp:txXfrm>
    </dsp:sp>
    <dsp:sp modelId="{B5CD6966-03D6-4B34-A620-2ACFB7B3D725}">
      <dsp:nvSpPr>
        <dsp:cNvPr id="0" name=""/>
        <dsp:cNvSpPr/>
      </dsp:nvSpPr>
      <dsp:spPr>
        <a:xfrm>
          <a:off x="0" y="810044"/>
          <a:ext cx="6380018" cy="300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566" tIns="27940" rIns="156464" bIns="27940" numCol="1" spcCol="1270" anchor="t"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 sz="1700" kern="1200" dirty="0"/>
            <a:t>En el catálogo se detallan los caracteres internos y externos de las unidades documentales sencillas y compuestas que componen los fondos y subfondos que se custodian en cualquier tipo de archivo.</a:t>
          </a:r>
          <a:endParaRPr lang="es-CR" sz="1700" kern="1200" dirty="0"/>
        </a:p>
        <a:p>
          <a:pPr marL="114300" lvl="1" indent="0" algn="just" defTabSz="533400">
            <a:lnSpc>
              <a:spcPct val="90000"/>
            </a:lnSpc>
            <a:spcBef>
              <a:spcPct val="0"/>
            </a:spcBef>
            <a:spcAft>
              <a:spcPct val="20000"/>
            </a:spcAft>
            <a:buChar char="•"/>
          </a:pPr>
          <a:endParaRPr lang="es-CR" sz="1700" kern="1200" dirty="0"/>
        </a:p>
        <a:p>
          <a:pPr marL="0" marR="0" lvl="0" indent="0" algn="just" defTabSz="914400" eaLnBrk="1" fontAlgn="auto" latinLnBrk="0" hangingPunct="1">
            <a:lnSpc>
              <a:spcPct val="100000"/>
            </a:lnSpc>
            <a:spcBef>
              <a:spcPts val="0"/>
            </a:spcBef>
            <a:spcAft>
              <a:spcPts val="0"/>
            </a:spcAft>
            <a:buClrTx/>
            <a:buSzTx/>
            <a:buFontTx/>
            <a:buNone/>
            <a:tabLst/>
            <a:defRPr/>
          </a:pPr>
          <a:r>
            <a:rPr lang="es-ES" sz="1700" kern="1200" dirty="0"/>
            <a:t>Los catálogos requieren de mucho tiempo para su elaboración, ya que es necesario efectuar un análisis exhaustivo de los documentos, por lo que sólo se aplica para describir determinados documentos. De este modo, se dice que una característica particular de este instrumento es que los documentos que se describen fueron seleccionados mediante criterios subjetivos.</a:t>
          </a:r>
          <a:endParaRPr lang="es-CR" sz="1700" kern="1200" dirty="0"/>
        </a:p>
        <a:p>
          <a:pPr marL="114300" lvl="1" indent="0" algn="l" defTabSz="533400">
            <a:lnSpc>
              <a:spcPct val="90000"/>
            </a:lnSpc>
            <a:spcBef>
              <a:spcPct val="0"/>
            </a:spcBef>
            <a:spcAft>
              <a:spcPct val="20000"/>
            </a:spcAft>
          </a:pPr>
          <a:endParaRPr lang="es-CR" sz="1700" kern="1200" dirty="0"/>
        </a:p>
      </dsp:txBody>
      <dsp:txXfrm>
        <a:off x="0" y="810044"/>
        <a:ext cx="6380018" cy="3005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8067B-0287-42FF-ADDC-E042FAE0BFC8}">
      <dsp:nvSpPr>
        <dsp:cNvPr id="0" name=""/>
        <dsp:cNvSpPr/>
      </dsp:nvSpPr>
      <dsp:spPr>
        <a:xfrm>
          <a:off x="-4895423" y="-750181"/>
          <a:ext cx="5830486" cy="5830486"/>
        </a:xfrm>
        <a:prstGeom prst="blockArc">
          <a:avLst>
            <a:gd name="adj1" fmla="val 18900000"/>
            <a:gd name="adj2" fmla="val 2700000"/>
            <a:gd name="adj3" fmla="val 37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9DBA49-2702-431B-859D-9290EE56D716}">
      <dsp:nvSpPr>
        <dsp:cNvPr id="0" name=""/>
        <dsp:cNvSpPr/>
      </dsp:nvSpPr>
      <dsp:spPr>
        <a:xfrm>
          <a:off x="348940" y="228024"/>
          <a:ext cx="6401178" cy="4558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851" tIns="20320" rIns="20320" bIns="20320" numCol="1" spcCol="1270" anchor="ctr" anchorCtr="0">
          <a:noAutofit/>
        </a:bodyPr>
        <a:lstStyle/>
        <a:p>
          <a:pPr marL="0" lvl="0" indent="0" algn="l" defTabSz="355600">
            <a:lnSpc>
              <a:spcPct val="90000"/>
            </a:lnSpc>
            <a:spcBef>
              <a:spcPct val="0"/>
            </a:spcBef>
            <a:spcAft>
              <a:spcPct val="35000"/>
            </a:spcAft>
            <a:buNone/>
          </a:pPr>
          <a:r>
            <a:rPr lang="es-ES" sz="800" kern="1200" dirty="0"/>
            <a:t>Fechas extremas: Se indica la fecha más reciente y la más antigua del documento, consignando año, mes y día. No se toma en consideración las fechas de los anexos. Si el documento no contiene la fecha y se conoce la fecha aproximada de producción, se realiza una nota indicando que es una aproximación. En caso de que la fecha aparezca incompleta, se anotarán los elementos que presente.</a:t>
          </a:r>
          <a:endParaRPr lang="es-CR" sz="800" kern="1200" dirty="0"/>
        </a:p>
      </dsp:txBody>
      <dsp:txXfrm>
        <a:off x="348940" y="228024"/>
        <a:ext cx="6401178" cy="455875"/>
      </dsp:txXfrm>
    </dsp:sp>
    <dsp:sp modelId="{1F1A2CCC-DC93-48F4-83DC-2DDFB3C6ABDA}">
      <dsp:nvSpPr>
        <dsp:cNvPr id="0" name=""/>
        <dsp:cNvSpPr/>
      </dsp:nvSpPr>
      <dsp:spPr>
        <a:xfrm>
          <a:off x="64018" y="171039"/>
          <a:ext cx="569844" cy="56984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1AAD98-666C-4154-A9C9-924374DFED38}">
      <dsp:nvSpPr>
        <dsp:cNvPr id="0" name=""/>
        <dsp:cNvSpPr/>
      </dsp:nvSpPr>
      <dsp:spPr>
        <a:xfrm>
          <a:off x="723929" y="911750"/>
          <a:ext cx="6026189" cy="4558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851" tIns="20320" rIns="20320" bIns="20320" numCol="1" spcCol="1270" anchor="ctr" anchorCtr="0">
          <a:noAutofit/>
        </a:bodyPr>
        <a:lstStyle/>
        <a:p>
          <a:pPr marL="0" lvl="0" indent="0" algn="l" defTabSz="355600">
            <a:lnSpc>
              <a:spcPct val="90000"/>
            </a:lnSpc>
            <a:spcBef>
              <a:spcPct val="0"/>
            </a:spcBef>
            <a:spcAft>
              <a:spcPct val="35000"/>
            </a:spcAft>
            <a:buNone/>
          </a:pPr>
          <a:r>
            <a:rPr lang="es-ES" sz="800" kern="1200" dirty="0"/>
            <a:t>Tipología documental: diplomática y jurídica</a:t>
          </a:r>
          <a:endParaRPr lang="es-CR" sz="800" kern="1200" dirty="0"/>
        </a:p>
      </dsp:txBody>
      <dsp:txXfrm>
        <a:off x="723929" y="911750"/>
        <a:ext cx="6026189" cy="455875"/>
      </dsp:txXfrm>
    </dsp:sp>
    <dsp:sp modelId="{8F1F6FC1-127D-4C43-80FD-DB9CC66FA0F6}">
      <dsp:nvSpPr>
        <dsp:cNvPr id="0" name=""/>
        <dsp:cNvSpPr/>
      </dsp:nvSpPr>
      <dsp:spPr>
        <a:xfrm>
          <a:off x="439007" y="854766"/>
          <a:ext cx="569844" cy="56984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14CD12-02E5-430D-9BC1-A59959D639DC}">
      <dsp:nvSpPr>
        <dsp:cNvPr id="0" name=""/>
        <dsp:cNvSpPr/>
      </dsp:nvSpPr>
      <dsp:spPr>
        <a:xfrm>
          <a:off x="895402" y="1595477"/>
          <a:ext cx="5854716" cy="4558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851" tIns="20320" rIns="20320" bIns="20320" numCol="1" spcCol="1270" anchor="ctr" anchorCtr="0">
          <a:noAutofit/>
        </a:bodyPr>
        <a:lstStyle/>
        <a:p>
          <a:pPr marL="0" lvl="0" indent="0" algn="l" defTabSz="355600">
            <a:lnSpc>
              <a:spcPct val="90000"/>
            </a:lnSpc>
            <a:spcBef>
              <a:spcPct val="0"/>
            </a:spcBef>
            <a:spcAft>
              <a:spcPct val="35000"/>
            </a:spcAft>
            <a:buNone/>
          </a:pPr>
          <a:r>
            <a:rPr lang="es-CR" sz="800" kern="1200" dirty="0"/>
            <a:t>*Autor/ Destinatario</a:t>
          </a:r>
        </a:p>
      </dsp:txBody>
      <dsp:txXfrm>
        <a:off x="895402" y="1595477"/>
        <a:ext cx="5854716" cy="455875"/>
      </dsp:txXfrm>
    </dsp:sp>
    <dsp:sp modelId="{4AADFD71-76B4-4AB1-9CAF-C45892D50BA1}">
      <dsp:nvSpPr>
        <dsp:cNvPr id="0" name=""/>
        <dsp:cNvSpPr/>
      </dsp:nvSpPr>
      <dsp:spPr>
        <a:xfrm>
          <a:off x="610480" y="1538493"/>
          <a:ext cx="569844" cy="56984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F43DD0-35B6-4BC5-B0FB-F69D31E1EDF4}">
      <dsp:nvSpPr>
        <dsp:cNvPr id="0" name=""/>
        <dsp:cNvSpPr/>
      </dsp:nvSpPr>
      <dsp:spPr>
        <a:xfrm>
          <a:off x="895402" y="2278771"/>
          <a:ext cx="5854716" cy="4558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851" tIns="20320" rIns="20320" bIns="20320" numCol="1" spcCol="1270" anchor="ctr" anchorCtr="0">
          <a:noAutofit/>
        </a:bodyPr>
        <a:lstStyle/>
        <a:p>
          <a:pPr marL="0" lvl="0" indent="0" algn="l" defTabSz="355600">
            <a:lnSpc>
              <a:spcPct val="90000"/>
            </a:lnSpc>
            <a:spcBef>
              <a:spcPct val="0"/>
            </a:spcBef>
            <a:spcAft>
              <a:spcPct val="35000"/>
            </a:spcAft>
            <a:buNone/>
          </a:pPr>
          <a:r>
            <a:rPr lang="es-ES" sz="800" kern="1200" dirty="0"/>
            <a:t>*Asuntos y contenido: En este apartado se indica el tipo documental, de donde proviene el documento o a donde se dirige y el o los asuntos más relevantes.</a:t>
          </a:r>
          <a:endParaRPr lang="es-CR" sz="800" kern="1200" dirty="0"/>
        </a:p>
      </dsp:txBody>
      <dsp:txXfrm>
        <a:off x="895402" y="2278771"/>
        <a:ext cx="5854716" cy="455875"/>
      </dsp:txXfrm>
    </dsp:sp>
    <dsp:sp modelId="{C7904874-EB98-4B2B-8597-B3332B8EC93F}">
      <dsp:nvSpPr>
        <dsp:cNvPr id="0" name=""/>
        <dsp:cNvSpPr/>
      </dsp:nvSpPr>
      <dsp:spPr>
        <a:xfrm>
          <a:off x="610480" y="2221786"/>
          <a:ext cx="569844" cy="56984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D500A-15AA-4F88-8F0A-80C83BA010DE}">
      <dsp:nvSpPr>
        <dsp:cNvPr id="0" name=""/>
        <dsp:cNvSpPr/>
      </dsp:nvSpPr>
      <dsp:spPr>
        <a:xfrm>
          <a:off x="723929" y="2962497"/>
          <a:ext cx="6026189" cy="4558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851" tIns="20320" rIns="20320" bIns="20320" numCol="1" spcCol="1270" anchor="ctr" anchorCtr="0">
          <a:noAutofit/>
        </a:bodyPr>
        <a:lstStyle/>
        <a:p>
          <a:pPr marL="0" lvl="0" indent="0" algn="l" defTabSz="355600">
            <a:lnSpc>
              <a:spcPct val="90000"/>
            </a:lnSpc>
            <a:spcBef>
              <a:spcPct val="0"/>
            </a:spcBef>
            <a:spcAft>
              <a:spcPct val="35000"/>
            </a:spcAft>
            <a:buNone/>
          </a:pPr>
          <a:r>
            <a:rPr lang="es-ES" sz="800" kern="1200" dirty="0"/>
            <a:t>*Datos externos: folios, medidas, condiciones de conservación</a:t>
          </a:r>
          <a:endParaRPr lang="es-CR" sz="800" kern="1200" dirty="0"/>
        </a:p>
      </dsp:txBody>
      <dsp:txXfrm>
        <a:off x="723929" y="2962497"/>
        <a:ext cx="6026189" cy="455875"/>
      </dsp:txXfrm>
    </dsp:sp>
    <dsp:sp modelId="{CA0B439F-5187-465D-A621-B06FFEBE0829}">
      <dsp:nvSpPr>
        <dsp:cNvPr id="0" name=""/>
        <dsp:cNvSpPr/>
      </dsp:nvSpPr>
      <dsp:spPr>
        <a:xfrm>
          <a:off x="439007" y="2905513"/>
          <a:ext cx="569844" cy="56984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F8C88E-680C-49E9-933C-BBAD87D58762}">
      <dsp:nvSpPr>
        <dsp:cNvPr id="0" name=""/>
        <dsp:cNvSpPr/>
      </dsp:nvSpPr>
      <dsp:spPr>
        <a:xfrm>
          <a:off x="348940" y="3646224"/>
          <a:ext cx="6401178" cy="4558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851" tIns="20320" rIns="20320" bIns="20320" numCol="1" spcCol="1270" anchor="ctr" anchorCtr="0">
          <a:noAutofit/>
        </a:bodyPr>
        <a:lstStyle/>
        <a:p>
          <a:pPr marL="0" lvl="0" indent="0" algn="l" defTabSz="355600">
            <a:lnSpc>
              <a:spcPct val="90000"/>
            </a:lnSpc>
            <a:spcBef>
              <a:spcPct val="0"/>
            </a:spcBef>
            <a:spcAft>
              <a:spcPct val="35000"/>
            </a:spcAft>
            <a:buNone/>
          </a:pPr>
          <a:r>
            <a:rPr lang="es-ES" sz="800" kern="1200" dirty="0"/>
            <a:t>*Signatura: datos del depósito, unidad de instalación, número de orden (es un número consecutivo-correlativo asignado a cada unidad documental descrita para identificarla y localizarla)</a:t>
          </a:r>
          <a:endParaRPr lang="es-CR" sz="800" kern="1200" dirty="0"/>
        </a:p>
      </dsp:txBody>
      <dsp:txXfrm>
        <a:off x="348940" y="3646224"/>
        <a:ext cx="6401178" cy="455875"/>
      </dsp:txXfrm>
    </dsp:sp>
    <dsp:sp modelId="{6D042A33-08AB-4DF2-BB6A-0A47266B78AC}">
      <dsp:nvSpPr>
        <dsp:cNvPr id="0" name=""/>
        <dsp:cNvSpPr/>
      </dsp:nvSpPr>
      <dsp:spPr>
        <a:xfrm>
          <a:off x="64018" y="3589239"/>
          <a:ext cx="569844" cy="56984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BFE38-89B7-4183-8CB0-12150759372A}">
      <dsp:nvSpPr>
        <dsp:cNvPr id="0" name=""/>
        <dsp:cNvSpPr/>
      </dsp:nvSpPr>
      <dsp:spPr>
        <a:xfrm>
          <a:off x="1190" y="377677"/>
          <a:ext cx="2539007" cy="3308644"/>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Registro general de ingreso o registro de transferencia</a:t>
          </a:r>
          <a:endParaRPr lang="es-CR" sz="1800" kern="1200" dirty="0"/>
        </a:p>
      </dsp:txBody>
      <dsp:txXfrm>
        <a:off x="75555" y="452042"/>
        <a:ext cx="2390277" cy="3159914"/>
      </dsp:txXfrm>
    </dsp:sp>
    <dsp:sp modelId="{ECD7DD93-7035-435F-9DDA-F3D1C6374C47}">
      <dsp:nvSpPr>
        <dsp:cNvPr id="0" name=""/>
        <dsp:cNvSpPr/>
      </dsp:nvSpPr>
      <dsp:spPr>
        <a:xfrm>
          <a:off x="2794099" y="1717163"/>
          <a:ext cx="538269" cy="629673"/>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a:off x="2794099" y="1843098"/>
        <a:ext cx="376788" cy="377803"/>
      </dsp:txXfrm>
    </dsp:sp>
    <dsp:sp modelId="{9345EBD8-F7AA-43A7-B33F-884309B61B3E}">
      <dsp:nvSpPr>
        <dsp:cNvPr id="0" name=""/>
        <dsp:cNvSpPr/>
      </dsp:nvSpPr>
      <dsp:spPr>
        <a:xfrm>
          <a:off x="3555801" y="377677"/>
          <a:ext cx="2539007" cy="3308644"/>
        </a:xfrm>
        <a:prstGeom prst="roundRect">
          <a:avLst>
            <a:gd name="adj" fmla="val 10000"/>
          </a:avLst>
        </a:prstGeom>
        <a:solidFill>
          <a:schemeClr val="accent3">
            <a:shade val="80000"/>
            <a:hueOff val="-44601"/>
            <a:satOff val="6775"/>
            <a:lumOff val="15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Las instituciones o dependencias que reciban documentos de otras deberán llevar un registro general de ingreso de fondos, subfondos o series documentales, que corresponda a los documentos que ingresen, en virtud de las listas de remisión.</a:t>
          </a:r>
          <a:endParaRPr lang="es-CR" sz="1800" kern="1200" dirty="0"/>
        </a:p>
      </dsp:txBody>
      <dsp:txXfrm>
        <a:off x="3630166" y="452042"/>
        <a:ext cx="2390277" cy="31599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7D2C6-F5B0-4C71-8781-E3EF264D1C9F}">
      <dsp:nvSpPr>
        <dsp:cNvPr id="0" name=""/>
        <dsp:cNvSpPr/>
      </dsp:nvSpPr>
      <dsp:spPr>
        <a:xfrm>
          <a:off x="816115" y="310687"/>
          <a:ext cx="5214437" cy="162951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3723"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dirty="0"/>
            <a:t>Listas de remisión</a:t>
          </a:r>
          <a:endParaRPr lang="es-CR" sz="2100" kern="1200" dirty="0"/>
        </a:p>
      </dsp:txBody>
      <dsp:txXfrm>
        <a:off x="816115" y="310687"/>
        <a:ext cx="5214437" cy="1629511"/>
      </dsp:txXfrm>
    </dsp:sp>
    <dsp:sp modelId="{D3996A95-AA58-4BDC-8DED-C2E5672A8866}">
      <dsp:nvSpPr>
        <dsp:cNvPr id="0" name=""/>
        <dsp:cNvSpPr/>
      </dsp:nvSpPr>
      <dsp:spPr>
        <a:xfrm>
          <a:off x="598847" y="75313"/>
          <a:ext cx="1140658" cy="1710987"/>
        </a:xfrm>
        <a:prstGeom prst="rect">
          <a:avLst/>
        </a:prstGeom>
        <a:blipFill>
          <a:blip xmlns:r="http://schemas.openxmlformats.org/officeDocument/2006/relationships" r:embed="rId1"/>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DEE38E-854A-4504-98D0-49EF0D933163}">
      <dsp:nvSpPr>
        <dsp:cNvPr id="0" name=""/>
        <dsp:cNvSpPr/>
      </dsp:nvSpPr>
      <dsp:spPr>
        <a:xfrm>
          <a:off x="816115" y="2362061"/>
          <a:ext cx="5214437" cy="162951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3723" tIns="80010" rIns="80010" bIns="80010" numCol="1" spcCol="1270" anchor="ctr" anchorCtr="0">
          <a:noAutofit/>
        </a:bodyPr>
        <a:lstStyle/>
        <a:p>
          <a:pPr marL="0" lvl="0" indent="0" algn="just" defTabSz="933450">
            <a:lnSpc>
              <a:spcPct val="90000"/>
            </a:lnSpc>
            <a:spcBef>
              <a:spcPct val="0"/>
            </a:spcBef>
            <a:spcAft>
              <a:spcPct val="35000"/>
            </a:spcAft>
            <a:buNone/>
          </a:pPr>
          <a:r>
            <a:rPr lang="es-ES" sz="2100" kern="1200" dirty="0"/>
            <a:t>Es un control utilizado para la transferencia de documentos de archivo de una etapa a otra, con el contenido de cada una de las unidades documentales.</a:t>
          </a:r>
          <a:endParaRPr lang="es-CR" sz="2100" kern="1200" dirty="0"/>
        </a:p>
      </dsp:txBody>
      <dsp:txXfrm>
        <a:off x="816115" y="2362061"/>
        <a:ext cx="5214437" cy="1629511"/>
      </dsp:txXfrm>
    </dsp:sp>
    <dsp:sp modelId="{D8964938-7967-4236-B3EF-D027BDE91EB4}">
      <dsp:nvSpPr>
        <dsp:cNvPr id="0" name=""/>
        <dsp:cNvSpPr/>
      </dsp:nvSpPr>
      <dsp:spPr>
        <a:xfrm>
          <a:off x="598847" y="2126687"/>
          <a:ext cx="1140658" cy="171098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F73FE-9FD2-4A97-91D4-4F4278CF2084}">
      <dsp:nvSpPr>
        <dsp:cNvPr id="0" name=""/>
        <dsp:cNvSpPr/>
      </dsp:nvSpPr>
      <dsp:spPr>
        <a:xfrm rot="10800000">
          <a:off x="1511371" y="448"/>
          <a:ext cx="4878428" cy="113037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466" tIns="53340" rIns="99568" bIns="53340" numCol="1" spcCol="1270" anchor="ctr" anchorCtr="0">
          <a:noAutofit/>
        </a:bodyPr>
        <a:lstStyle/>
        <a:p>
          <a:pPr marL="0" lvl="0" indent="0" algn="ctr" defTabSz="622300">
            <a:lnSpc>
              <a:spcPct val="90000"/>
            </a:lnSpc>
            <a:spcBef>
              <a:spcPct val="0"/>
            </a:spcBef>
            <a:spcAft>
              <a:spcPct val="35000"/>
            </a:spcAft>
            <a:buNone/>
          </a:pPr>
          <a:r>
            <a:rPr lang="es-ES" sz="1400" kern="1200" dirty="0"/>
            <a:t>Índices</a:t>
          </a:r>
          <a:endParaRPr lang="es-CR" sz="1400" kern="1200" dirty="0"/>
        </a:p>
      </dsp:txBody>
      <dsp:txXfrm rot="10800000">
        <a:off x="1793965" y="448"/>
        <a:ext cx="4595834" cy="1130378"/>
      </dsp:txXfrm>
    </dsp:sp>
    <dsp:sp modelId="{106CCFA6-7F77-4B86-BBA4-A25661F4751E}">
      <dsp:nvSpPr>
        <dsp:cNvPr id="0" name=""/>
        <dsp:cNvSpPr/>
      </dsp:nvSpPr>
      <dsp:spPr>
        <a:xfrm>
          <a:off x="946182" y="448"/>
          <a:ext cx="1130378" cy="1130378"/>
        </a:xfrm>
        <a:prstGeom prst="ellipse">
          <a:avLst/>
        </a:prstGeom>
        <a:blipFill>
          <a:blip xmlns:r="http://schemas.openxmlformats.org/officeDocument/2006/relationships" r:embed="rId1"/>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E02D4C-E370-44EE-9437-F49E71747CA8}">
      <dsp:nvSpPr>
        <dsp:cNvPr id="0" name=""/>
        <dsp:cNvSpPr/>
      </dsp:nvSpPr>
      <dsp:spPr>
        <a:xfrm rot="10800000">
          <a:off x="1511371" y="1468253"/>
          <a:ext cx="4878428" cy="113037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466" tIns="53340" rIns="99568" bIns="53340" numCol="1" spcCol="1270" anchor="ctr" anchorCtr="0">
          <a:noAutofit/>
        </a:bodyPr>
        <a:lstStyle/>
        <a:p>
          <a:pPr marL="0" lvl="0" indent="0" algn="just" defTabSz="622300">
            <a:lnSpc>
              <a:spcPct val="90000"/>
            </a:lnSpc>
            <a:spcBef>
              <a:spcPct val="0"/>
            </a:spcBef>
            <a:spcAft>
              <a:spcPct val="35000"/>
            </a:spcAft>
            <a:buNone/>
          </a:pPr>
          <a:r>
            <a:rPr lang="es-ES" sz="1400" kern="1200" dirty="0"/>
            <a:t>Es un listado de nombres, lugares, materias en orden alfabético con el fin de localizar los documentos, y no para describirlos, por esta razón, el índice es considerado un instrumento auxiliar de control.</a:t>
          </a:r>
          <a:endParaRPr lang="es-CR" sz="1400" kern="1200" dirty="0"/>
        </a:p>
      </dsp:txBody>
      <dsp:txXfrm rot="10800000">
        <a:off x="1793965" y="1468253"/>
        <a:ext cx="4595834" cy="1130378"/>
      </dsp:txXfrm>
    </dsp:sp>
    <dsp:sp modelId="{2D619E85-3BE3-4214-BE0A-5F43895E3D97}">
      <dsp:nvSpPr>
        <dsp:cNvPr id="0" name=""/>
        <dsp:cNvSpPr/>
      </dsp:nvSpPr>
      <dsp:spPr>
        <a:xfrm>
          <a:off x="946182" y="1468253"/>
          <a:ext cx="1130378" cy="113037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EBC206-48BB-4A95-90EE-3490F0CA0A03}">
      <dsp:nvSpPr>
        <dsp:cNvPr id="0" name=""/>
        <dsp:cNvSpPr/>
      </dsp:nvSpPr>
      <dsp:spPr>
        <a:xfrm rot="10800000">
          <a:off x="1511371" y="2936058"/>
          <a:ext cx="4878428" cy="113037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466" tIns="53340" rIns="99568" bIns="53340" numCol="1" spcCol="1270" anchor="ctr" anchorCtr="0">
          <a:noAutofit/>
        </a:bodyPr>
        <a:lstStyle/>
        <a:p>
          <a:pPr marL="0" lvl="0" indent="0" algn="just" defTabSz="622300">
            <a:lnSpc>
              <a:spcPct val="90000"/>
            </a:lnSpc>
            <a:spcBef>
              <a:spcPct val="0"/>
            </a:spcBef>
            <a:spcAft>
              <a:spcPct val="35000"/>
            </a:spcAft>
            <a:buNone/>
          </a:pPr>
          <a:r>
            <a:rPr lang="es-ES" sz="1400" kern="1200" dirty="0"/>
            <a:t>Los índices son instrumentos que complementan a las guías, inventarios y catálogos, ya que permiten aumentar los puntos de acceso a la información, debido a que contienen datos específicos.</a:t>
          </a:r>
          <a:endParaRPr lang="es-CR" sz="1400" kern="1200" dirty="0"/>
        </a:p>
      </dsp:txBody>
      <dsp:txXfrm rot="10800000">
        <a:off x="1793965" y="2936058"/>
        <a:ext cx="4595834" cy="1130378"/>
      </dsp:txXfrm>
    </dsp:sp>
    <dsp:sp modelId="{6BFB7D83-5C31-4AF4-BC36-C75EBDFAA044}">
      <dsp:nvSpPr>
        <dsp:cNvPr id="0" name=""/>
        <dsp:cNvSpPr/>
      </dsp:nvSpPr>
      <dsp:spPr>
        <a:xfrm>
          <a:off x="946182" y="2936058"/>
          <a:ext cx="1130378" cy="113037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EBBE6-DCE9-4923-9085-A00CC2609541}">
      <dsp:nvSpPr>
        <dsp:cNvPr id="0" name=""/>
        <dsp:cNvSpPr/>
      </dsp:nvSpPr>
      <dsp:spPr>
        <a:xfrm>
          <a:off x="0" y="2450052"/>
          <a:ext cx="6740236" cy="1607499"/>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s-ES" sz="3000" kern="1200" dirty="0"/>
            <a:t>Contiene</a:t>
          </a:r>
          <a:endParaRPr lang="es-CR" sz="3000" kern="1200" dirty="0"/>
        </a:p>
      </dsp:txBody>
      <dsp:txXfrm>
        <a:off x="0" y="2450052"/>
        <a:ext cx="6740236" cy="868049"/>
      </dsp:txXfrm>
    </dsp:sp>
    <dsp:sp modelId="{216301B9-E360-48C1-BBD9-0C83706CF2F6}">
      <dsp:nvSpPr>
        <dsp:cNvPr id="0" name=""/>
        <dsp:cNvSpPr/>
      </dsp:nvSpPr>
      <dsp:spPr>
        <a:xfrm>
          <a:off x="3291" y="3285951"/>
          <a:ext cx="2244551" cy="73944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s-ES" sz="800" kern="1200" dirty="0"/>
            <a:t>A quién: Se consigna el nombre y puesto del funcionario al que va dirigido el documento.</a:t>
          </a:r>
          <a:endParaRPr lang="es-CR" sz="800" kern="1200" dirty="0"/>
        </a:p>
      </dsp:txBody>
      <dsp:txXfrm>
        <a:off x="3291" y="3285951"/>
        <a:ext cx="2244551" cy="739449"/>
      </dsp:txXfrm>
    </dsp:sp>
    <dsp:sp modelId="{1A51E528-2D22-4FF6-8D35-5ECFA2E4A4D9}">
      <dsp:nvSpPr>
        <dsp:cNvPr id="0" name=""/>
        <dsp:cNvSpPr/>
      </dsp:nvSpPr>
      <dsp:spPr>
        <a:xfrm>
          <a:off x="2247842" y="3285951"/>
          <a:ext cx="2244551" cy="73944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s-ES" sz="800" kern="1200" dirty="0"/>
            <a:t>Asunto: En este apartado se resume en forma muy breve de que trata el contenido del documento recibido.</a:t>
          </a:r>
          <a:endParaRPr lang="es-CR" sz="800" kern="1200" dirty="0"/>
        </a:p>
      </dsp:txBody>
      <dsp:txXfrm>
        <a:off x="2247842" y="3285951"/>
        <a:ext cx="2244551" cy="739449"/>
      </dsp:txXfrm>
    </dsp:sp>
    <dsp:sp modelId="{D7312EE5-E84C-4730-8C39-5168E58A6290}">
      <dsp:nvSpPr>
        <dsp:cNvPr id="0" name=""/>
        <dsp:cNvSpPr/>
      </dsp:nvSpPr>
      <dsp:spPr>
        <a:xfrm>
          <a:off x="4492393" y="3285951"/>
          <a:ext cx="2244551" cy="73944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s-ES" sz="800" kern="1200" dirty="0"/>
            <a:t>Fecha de recibido: Corresponde a la fecha en que se recibe el oficio. Se consigna de la misma forma en que se indica la fecha del oficio: año, mes y día.</a:t>
          </a:r>
          <a:endParaRPr lang="es-CR" sz="800" kern="1200" dirty="0"/>
        </a:p>
      </dsp:txBody>
      <dsp:txXfrm>
        <a:off x="4492393" y="3285951"/>
        <a:ext cx="2244551" cy="739449"/>
      </dsp:txXfrm>
    </dsp:sp>
    <dsp:sp modelId="{0485349F-0A54-4D05-8D60-2BD33A52D9D4}">
      <dsp:nvSpPr>
        <dsp:cNvPr id="0" name=""/>
        <dsp:cNvSpPr/>
      </dsp:nvSpPr>
      <dsp:spPr>
        <a:xfrm rot="10800000">
          <a:off x="0" y="1830"/>
          <a:ext cx="6740236" cy="2472334"/>
        </a:xfrm>
        <a:prstGeom prst="upArrowCallout">
          <a:avLst/>
        </a:prstGeom>
        <a:solidFill>
          <a:schemeClr val="accent2">
            <a:shade val="80000"/>
            <a:hueOff val="784984"/>
            <a:satOff val="-28730"/>
            <a:lumOff val="35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s-ES" sz="3000" kern="1200" dirty="0"/>
            <a:t>Registro de cartas recibidas</a:t>
          </a:r>
          <a:endParaRPr lang="es-CR" sz="3000" kern="1200" dirty="0"/>
        </a:p>
      </dsp:txBody>
      <dsp:txXfrm rot="-10800000">
        <a:off x="0" y="1830"/>
        <a:ext cx="6740236" cy="867789"/>
      </dsp:txXfrm>
    </dsp:sp>
    <dsp:sp modelId="{813A3BCB-06D1-4743-B694-E0AB11C0DEB6}">
      <dsp:nvSpPr>
        <dsp:cNvPr id="0" name=""/>
        <dsp:cNvSpPr/>
      </dsp:nvSpPr>
      <dsp:spPr>
        <a:xfrm>
          <a:off x="0" y="869619"/>
          <a:ext cx="1685059" cy="73922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s-ES" sz="800" kern="1200" dirty="0"/>
            <a:t>N° de orden: Es un número asignado en forma consecutiva a todos los documentos que se reciben, con el fin de mantener un orden de entrada de los documentos.</a:t>
          </a:r>
          <a:endParaRPr lang="es-CR" sz="800" kern="1200" dirty="0"/>
        </a:p>
      </dsp:txBody>
      <dsp:txXfrm>
        <a:off x="0" y="869619"/>
        <a:ext cx="1685059" cy="739227"/>
      </dsp:txXfrm>
    </dsp:sp>
    <dsp:sp modelId="{B09A1120-4D08-420B-9639-BCFF9D05B347}">
      <dsp:nvSpPr>
        <dsp:cNvPr id="0" name=""/>
        <dsp:cNvSpPr/>
      </dsp:nvSpPr>
      <dsp:spPr>
        <a:xfrm>
          <a:off x="1685058" y="869619"/>
          <a:ext cx="1685059" cy="73922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s-CR" sz="800" kern="1200" dirty="0"/>
            <a:t>Número de oficio: Se indica el código o consecutivo del oficio que se recibe. Si no tiene, se anota O.S.N. (Oficio sin número).</a:t>
          </a:r>
        </a:p>
      </dsp:txBody>
      <dsp:txXfrm>
        <a:off x="1685058" y="869619"/>
        <a:ext cx="1685059" cy="739227"/>
      </dsp:txXfrm>
    </dsp:sp>
    <dsp:sp modelId="{11A6D699-D096-4B72-8A81-EADA8CDD132A}">
      <dsp:nvSpPr>
        <dsp:cNvPr id="0" name=""/>
        <dsp:cNvSpPr/>
      </dsp:nvSpPr>
      <dsp:spPr>
        <a:xfrm>
          <a:off x="3370118" y="869619"/>
          <a:ext cx="1685059" cy="73922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s-ES" sz="800" kern="1200" dirty="0"/>
            <a:t>Fecha del oficio: Es la fecha en que fue producido el documento que se recibe. Se consignará de la siguiente manera el año, mes y día.</a:t>
          </a:r>
          <a:endParaRPr lang="es-CR" sz="800" kern="1200" dirty="0"/>
        </a:p>
      </dsp:txBody>
      <dsp:txXfrm>
        <a:off x="3370118" y="869619"/>
        <a:ext cx="1685059" cy="739227"/>
      </dsp:txXfrm>
    </dsp:sp>
    <dsp:sp modelId="{1F3DBA47-038D-49E4-B023-9DBAB38B1FB8}">
      <dsp:nvSpPr>
        <dsp:cNvPr id="0" name=""/>
        <dsp:cNvSpPr/>
      </dsp:nvSpPr>
      <dsp:spPr>
        <a:xfrm>
          <a:off x="5055177" y="869619"/>
          <a:ext cx="1685059" cy="73922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s-ES" sz="800" kern="1200" dirty="0"/>
            <a:t>De quién: Se indica el nombre de la institución o unidad administrativa, y el puesto del funcionario público. En el caso de los particulares se consigna el nombre y puesto o profesión (si la carta lo </a:t>
          </a:r>
          <a:r>
            <a:rPr lang="es-ES" sz="800" kern="1200"/>
            <a:t>indica)</a:t>
          </a:r>
          <a:endParaRPr lang="es-CR" sz="800" kern="1200" dirty="0"/>
        </a:p>
      </dsp:txBody>
      <dsp:txXfrm>
        <a:off x="5055177" y="869619"/>
        <a:ext cx="1685059" cy="7392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13E722-B36F-9642-8572-125226B6ACE2}" type="datetimeFigureOut">
              <a:rPr lang="es-ES" smtClean="0"/>
              <a:t>10/06/2025</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2B3DE-DB5C-C544-993E-4E4ADCDB2DF0}" type="slidenum">
              <a:rPr lang="es-ES" smtClean="0"/>
              <a:t>‹Nº›</a:t>
            </a:fld>
            <a:endParaRPr lang="es-ES"/>
          </a:p>
        </p:txBody>
      </p:sp>
    </p:spTree>
    <p:extLst>
      <p:ext uri="{BB962C8B-B14F-4D97-AF65-F5344CB8AC3E}">
        <p14:creationId xmlns:p14="http://schemas.microsoft.com/office/powerpoint/2010/main" val="3212861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12" name="Marcador de posición de imagen 2"/>
          <p:cNvSpPr>
            <a:spLocks noGrp="1"/>
          </p:cNvSpPr>
          <p:nvPr>
            <p:ph type="pic" idx="10"/>
          </p:nvPr>
        </p:nvSpPr>
        <p:spPr>
          <a:xfrm>
            <a:off x="566038" y="-15775"/>
            <a:ext cx="8577961" cy="3873400"/>
          </a:xfrm>
          <a:ln>
            <a:noFill/>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pic>
        <p:nvPicPr>
          <p:cNvPr id="5" name="Imagen 4" descr="portada.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5"/>
            <a:ext cx="566038" cy="3848427"/>
          </a:xfrm>
          <a:prstGeom prst="rect">
            <a:avLst/>
          </a:prstGeom>
        </p:spPr>
      </p:pic>
      <p:sp>
        <p:nvSpPr>
          <p:cNvPr id="7" name="Rectángulo 6"/>
          <p:cNvSpPr/>
          <p:nvPr userDrawn="1"/>
        </p:nvSpPr>
        <p:spPr>
          <a:xfrm flipH="1">
            <a:off x="5926667" y="3857625"/>
            <a:ext cx="3217332" cy="1285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AA1856"/>
              </a:solidFill>
            </a:endParaRPr>
          </a:p>
        </p:txBody>
      </p:sp>
      <p:pic>
        <p:nvPicPr>
          <p:cNvPr id="3" name="Imagen 2"/>
          <p:cNvPicPr>
            <a:picLocks noChangeAspect="1"/>
          </p:cNvPicPr>
          <p:nvPr userDrawn="1"/>
        </p:nvPicPr>
        <p:blipFill>
          <a:blip r:embed="rId3"/>
          <a:srcRect/>
          <a:stretch/>
        </p:blipFill>
        <p:spPr>
          <a:xfrm>
            <a:off x="6048502" y="4176973"/>
            <a:ext cx="2985424" cy="583650"/>
          </a:xfrm>
          <a:prstGeom prst="rect">
            <a:avLst/>
          </a:prstGeom>
        </p:spPr>
      </p:pic>
      <p:sp>
        <p:nvSpPr>
          <p:cNvPr id="9" name="Rectángulo 8"/>
          <p:cNvSpPr/>
          <p:nvPr userDrawn="1"/>
        </p:nvSpPr>
        <p:spPr>
          <a:xfrm>
            <a:off x="-16934" y="-15775"/>
            <a:ext cx="599906" cy="39578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AA1856"/>
              </a:solidFill>
            </a:endParaRPr>
          </a:p>
        </p:txBody>
      </p:sp>
      <p:pic>
        <p:nvPicPr>
          <p:cNvPr id="11" name="Imagen 10" descr="2.png"/>
          <p:cNvPicPr>
            <a:picLocks noChangeAspect="1"/>
          </p:cNvPicPr>
          <p:nvPr userDrawn="1"/>
        </p:nvPicPr>
        <p:blipFill>
          <a:blip r:embed="rId4" cstate="email">
            <a:alphaModFix amt="31000"/>
            <a:extLst>
              <a:ext uri="{28A0092B-C50C-407E-A947-70E740481C1C}">
                <a14:useLocalDpi xmlns:a14="http://schemas.microsoft.com/office/drawing/2010/main"/>
              </a:ext>
            </a:extLst>
          </a:blip>
          <a:stretch>
            <a:fillRect/>
          </a:stretch>
        </p:blipFill>
        <p:spPr>
          <a:xfrm>
            <a:off x="-311878" y="-15776"/>
            <a:ext cx="890522" cy="3957875"/>
          </a:xfrm>
          <a:prstGeom prst="rect">
            <a:avLst/>
          </a:prstGeom>
        </p:spPr>
      </p:pic>
      <p:sp>
        <p:nvSpPr>
          <p:cNvPr id="8" name="Rectángulo 7"/>
          <p:cNvSpPr/>
          <p:nvPr userDrawn="1"/>
        </p:nvSpPr>
        <p:spPr>
          <a:xfrm>
            <a:off x="1" y="3857625"/>
            <a:ext cx="5816596" cy="1285875"/>
          </a:xfrm>
          <a:prstGeom prst="rect">
            <a:avLst/>
          </a:prstGeom>
          <a:solidFill>
            <a:srgbClr val="AA18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AA1856"/>
              </a:solidFill>
            </a:endParaRPr>
          </a:p>
        </p:txBody>
      </p:sp>
      <p:sp>
        <p:nvSpPr>
          <p:cNvPr id="2" name="Título 1"/>
          <p:cNvSpPr>
            <a:spLocks noGrp="1"/>
          </p:cNvSpPr>
          <p:nvPr>
            <p:ph type="ctrTitle" hasCustomPrompt="1"/>
          </p:nvPr>
        </p:nvSpPr>
        <p:spPr>
          <a:xfrm>
            <a:off x="685800" y="3917127"/>
            <a:ext cx="4766733" cy="1102519"/>
          </a:xfrm>
        </p:spPr>
        <p:txBody>
          <a:bodyPr>
            <a:normAutofit/>
          </a:bodyPr>
          <a:lstStyle>
            <a:lvl1pPr algn="l">
              <a:defRPr sz="2400">
                <a:solidFill>
                  <a:srgbClr val="FFFFFF"/>
                </a:solidFill>
              </a:defRPr>
            </a:lvl1pPr>
          </a:lstStyle>
          <a:p>
            <a:r>
              <a:rPr lang="es-ES_tradnl"/>
              <a:t>CLIC PARA EDITAR TÍTULO</a:t>
            </a:r>
            <a:endParaRPr lang="es-ES"/>
          </a:p>
        </p:txBody>
      </p:sp>
    </p:spTree>
    <p:extLst>
      <p:ext uri="{BB962C8B-B14F-4D97-AF65-F5344CB8AC3E}">
        <p14:creationId xmlns:p14="http://schemas.microsoft.com/office/powerpoint/2010/main" val="224864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8218" y="204787"/>
            <a:ext cx="2597296" cy="871538"/>
          </a:xfrm>
        </p:spPr>
        <p:txBody>
          <a:bodyPr anchor="b"/>
          <a:lstStyle>
            <a:lvl1pPr algn="l">
              <a:defRPr sz="2000" b="0"/>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868218" y="1320800"/>
            <a:ext cx="2597296" cy="32738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88833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ágenes">
    <p:spTree>
      <p:nvGrpSpPr>
        <p:cNvPr id="1" name=""/>
        <p:cNvGrpSpPr/>
        <p:nvPr/>
      </p:nvGrpSpPr>
      <p:grpSpPr>
        <a:xfrm>
          <a:off x="0" y="0"/>
          <a:ext cx="0" cy="0"/>
          <a:chOff x="0" y="0"/>
          <a:chExt cx="0" cy="0"/>
        </a:xfrm>
      </p:grpSpPr>
      <p:sp>
        <p:nvSpPr>
          <p:cNvPr id="5" name="Marcador de posición de imagen 2"/>
          <p:cNvSpPr>
            <a:spLocks noGrp="1"/>
          </p:cNvSpPr>
          <p:nvPr>
            <p:ph type="pic" idx="1"/>
          </p:nvPr>
        </p:nvSpPr>
        <p:spPr>
          <a:xfrm>
            <a:off x="251618" y="284955"/>
            <a:ext cx="2700337" cy="40409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8" name="Marcador de posición de imagen 2"/>
          <p:cNvSpPr>
            <a:spLocks noGrp="1"/>
          </p:cNvSpPr>
          <p:nvPr>
            <p:ph type="pic" idx="10"/>
          </p:nvPr>
        </p:nvSpPr>
        <p:spPr>
          <a:xfrm>
            <a:off x="3221832" y="284955"/>
            <a:ext cx="2700337" cy="40409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9" name="Marcador de posición de imagen 2"/>
          <p:cNvSpPr>
            <a:spLocks noGrp="1"/>
          </p:cNvSpPr>
          <p:nvPr>
            <p:ph type="pic" idx="11"/>
          </p:nvPr>
        </p:nvSpPr>
        <p:spPr>
          <a:xfrm>
            <a:off x="6197603" y="284955"/>
            <a:ext cx="2700337" cy="40409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Tree>
    <p:extLst>
      <p:ext uri="{BB962C8B-B14F-4D97-AF65-F5344CB8AC3E}">
        <p14:creationId xmlns:p14="http://schemas.microsoft.com/office/powerpoint/2010/main" val="187327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33683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4" y="0"/>
            <a:ext cx="9127097" cy="5143500"/>
          </a:xfrm>
          <a:prstGeom prst="rect">
            <a:avLst/>
          </a:prstGeom>
        </p:spPr>
      </p:pic>
      <p:pic>
        <p:nvPicPr>
          <p:cNvPr id="10" name="Imagen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9699" y="1342181"/>
            <a:ext cx="1765866" cy="1442700"/>
          </a:xfrm>
          <a:prstGeom prst="rect">
            <a:avLst/>
          </a:prstGeom>
        </p:spPr>
      </p:pic>
      <p:sp>
        <p:nvSpPr>
          <p:cNvPr id="11" name="Rectángulo 10"/>
          <p:cNvSpPr/>
          <p:nvPr userDrawn="1"/>
        </p:nvSpPr>
        <p:spPr>
          <a:xfrm>
            <a:off x="0" y="3639642"/>
            <a:ext cx="9165266" cy="487420"/>
          </a:xfrm>
          <a:prstGeom prst="rect">
            <a:avLst/>
          </a:prstGeom>
          <a:solidFill>
            <a:schemeClr val="accent2">
              <a:alpha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R"/>
          </a:p>
        </p:txBody>
      </p:sp>
    </p:spTree>
    <p:extLst>
      <p:ext uri="{BB962C8B-B14F-4D97-AF65-F5344CB8AC3E}">
        <p14:creationId xmlns:p14="http://schemas.microsoft.com/office/powerpoint/2010/main" val="349629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solidFill>
                  <a:schemeClr val="accent5"/>
                </a:solidFill>
              </a:defRPr>
            </a:lvl1p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64917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solidFill>
                  <a:schemeClr val="accent5"/>
                </a:solidFill>
              </a:defRPr>
            </a:lvl1pPr>
          </a:lstStyle>
          <a:p>
            <a:r>
              <a:rPr lang="es-ES_tradnl"/>
              <a:t>CLIC PARA EDITAR TÍTULO</a:t>
            </a:r>
            <a:endParaRPr lang="es-ES"/>
          </a:p>
        </p:txBody>
      </p:sp>
      <p:sp>
        <p:nvSpPr>
          <p:cNvPr id="3" name="Marcador de contenido 2"/>
          <p:cNvSpPr>
            <a:spLocks noGrp="1"/>
          </p:cNvSpPr>
          <p:nvPr>
            <p:ph sz="half" idx="1"/>
          </p:nvPr>
        </p:nvSpPr>
        <p:spPr>
          <a:xfrm>
            <a:off x="806915" y="1200151"/>
            <a:ext cx="3581904"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27794" y="1200151"/>
            <a:ext cx="3684933"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pic>
        <p:nvPicPr>
          <p:cNvPr id="9" name="Imagen 8" descr="Logos-blanco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4550" y="4251082"/>
            <a:ext cx="1979854" cy="529887"/>
          </a:xfrm>
          <a:prstGeom prst="rect">
            <a:avLst/>
          </a:prstGeom>
        </p:spPr>
      </p:pic>
    </p:spTree>
    <p:extLst>
      <p:ext uri="{BB962C8B-B14F-4D97-AF65-F5344CB8AC3E}">
        <p14:creationId xmlns:p14="http://schemas.microsoft.com/office/powerpoint/2010/main" val="246713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Tree>
    <p:extLst>
      <p:ext uri="{BB962C8B-B14F-4D97-AF65-F5344CB8AC3E}">
        <p14:creationId xmlns:p14="http://schemas.microsoft.com/office/powerpoint/2010/main" val="403892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61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sión de tema 1">
    <p:spTree>
      <p:nvGrpSpPr>
        <p:cNvPr id="1" name=""/>
        <p:cNvGrpSpPr/>
        <p:nvPr/>
      </p:nvGrpSpPr>
      <p:grpSpPr>
        <a:xfrm>
          <a:off x="0" y="0"/>
          <a:ext cx="0" cy="0"/>
          <a:chOff x="0" y="0"/>
          <a:chExt cx="0" cy="0"/>
        </a:xfrm>
      </p:grpSpPr>
      <p:sp>
        <p:nvSpPr>
          <p:cNvPr id="10" name="Rectángulo 9"/>
          <p:cNvSpPr/>
          <p:nvPr userDrawn="1"/>
        </p:nvSpPr>
        <p:spPr>
          <a:xfrm>
            <a:off x="0" y="0"/>
            <a:ext cx="91440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Título 1"/>
          <p:cNvSpPr>
            <a:spLocks noGrp="1"/>
          </p:cNvSpPr>
          <p:nvPr>
            <p:ph type="title" hasCustomPrompt="1"/>
          </p:nvPr>
        </p:nvSpPr>
        <p:spPr>
          <a:xfrm>
            <a:off x="1360232" y="1156496"/>
            <a:ext cx="7326567" cy="2307570"/>
          </a:xfrm>
        </p:spPr>
        <p:txBody>
          <a:bodyPr>
            <a:noAutofit/>
          </a:bodyPr>
          <a:lstStyle>
            <a:lvl1pPr>
              <a:defRPr sz="4400" b="0">
                <a:solidFill>
                  <a:schemeClr val="bg1"/>
                </a:solidFill>
              </a:defRPr>
            </a:lvl1pPr>
          </a:lstStyle>
          <a:p>
            <a:r>
              <a:rPr lang="es-ES_tradnl"/>
              <a:t>CLIC PARA EDITAR TÍTULO</a:t>
            </a:r>
            <a:endParaRPr lang="es-ES"/>
          </a:p>
        </p:txBody>
      </p:sp>
      <p:pic>
        <p:nvPicPr>
          <p:cNvPr id="2" name="Imagen 1" descr="2.png"/>
          <p:cNvPicPr>
            <a:picLocks noChangeAspect="1"/>
          </p:cNvPicPr>
          <p:nvPr userDrawn="1"/>
        </p:nvPicPr>
        <p:blipFill>
          <a:blip r:embed="rId2" cstate="email">
            <a:alphaModFix amt="31000"/>
            <a:extLst>
              <a:ext uri="{28A0092B-C50C-407E-A947-70E740481C1C}">
                <a14:useLocalDpi xmlns:a14="http://schemas.microsoft.com/office/drawing/2010/main"/>
              </a:ext>
            </a:extLst>
          </a:blip>
          <a:stretch>
            <a:fillRect/>
          </a:stretch>
        </p:blipFill>
        <p:spPr>
          <a:xfrm>
            <a:off x="0" y="0"/>
            <a:ext cx="1157288" cy="5143500"/>
          </a:xfrm>
          <a:prstGeom prst="rect">
            <a:avLst/>
          </a:prstGeom>
        </p:spPr>
      </p:pic>
      <p:pic>
        <p:nvPicPr>
          <p:cNvPr id="5" name="Imagen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99289" y="4629282"/>
            <a:ext cx="1844711" cy="514217"/>
          </a:xfrm>
          <a:prstGeom prst="rect">
            <a:avLst/>
          </a:prstGeom>
        </p:spPr>
      </p:pic>
    </p:spTree>
    <p:extLst>
      <p:ext uri="{BB962C8B-B14F-4D97-AF65-F5344CB8AC3E}">
        <p14:creationId xmlns:p14="http://schemas.microsoft.com/office/powerpoint/2010/main" val="48515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sión de tema 2">
    <p:spTree>
      <p:nvGrpSpPr>
        <p:cNvPr id="1" name=""/>
        <p:cNvGrpSpPr/>
        <p:nvPr/>
      </p:nvGrpSpPr>
      <p:grpSpPr>
        <a:xfrm>
          <a:off x="0" y="0"/>
          <a:ext cx="0" cy="0"/>
          <a:chOff x="0" y="0"/>
          <a:chExt cx="0" cy="0"/>
        </a:xfrm>
      </p:grpSpPr>
      <p:sp>
        <p:nvSpPr>
          <p:cNvPr id="4" name="Título 1"/>
          <p:cNvSpPr>
            <a:spLocks noGrp="1"/>
          </p:cNvSpPr>
          <p:nvPr>
            <p:ph type="title" hasCustomPrompt="1"/>
          </p:nvPr>
        </p:nvSpPr>
        <p:spPr>
          <a:xfrm>
            <a:off x="1360232" y="1156496"/>
            <a:ext cx="7326567" cy="2307570"/>
          </a:xfrm>
        </p:spPr>
        <p:txBody>
          <a:bodyPr>
            <a:noAutofit/>
          </a:bodyPr>
          <a:lstStyle>
            <a:lvl1pPr>
              <a:defRPr sz="4400" b="0">
                <a:solidFill>
                  <a:schemeClr val="accent5"/>
                </a:solidFill>
              </a:defRPr>
            </a:lvl1pPr>
          </a:lstStyle>
          <a:p>
            <a:r>
              <a:rPr lang="es-ES_tradnl"/>
              <a:t>CLIC PARA EDITAR TÍTULO</a:t>
            </a:r>
            <a:endParaRPr lang="es-ES"/>
          </a:p>
        </p:txBody>
      </p:sp>
      <p:pic>
        <p:nvPicPr>
          <p:cNvPr id="12" name="Imagen 11" descr="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157288" cy="5143500"/>
          </a:xfrm>
          <a:prstGeom prst="rect">
            <a:avLst/>
          </a:prstGeom>
        </p:spPr>
      </p:pic>
    </p:spTree>
    <p:extLst>
      <p:ext uri="{BB962C8B-B14F-4D97-AF65-F5344CB8AC3E}">
        <p14:creationId xmlns:p14="http://schemas.microsoft.com/office/powerpoint/2010/main" val="344225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sión de tema 3">
    <p:spTree>
      <p:nvGrpSpPr>
        <p:cNvPr id="1" name=""/>
        <p:cNvGrpSpPr/>
        <p:nvPr/>
      </p:nvGrpSpPr>
      <p:grpSpPr>
        <a:xfrm>
          <a:off x="0" y="0"/>
          <a:ext cx="0" cy="0"/>
          <a:chOff x="0" y="0"/>
          <a:chExt cx="0" cy="0"/>
        </a:xfrm>
      </p:grpSpPr>
      <p:sp>
        <p:nvSpPr>
          <p:cNvPr id="10" name="Rectángulo 9"/>
          <p:cNvSpPr/>
          <p:nvPr userDrawn="1"/>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Título 1"/>
          <p:cNvSpPr>
            <a:spLocks noGrp="1"/>
          </p:cNvSpPr>
          <p:nvPr>
            <p:ph type="title" hasCustomPrompt="1"/>
          </p:nvPr>
        </p:nvSpPr>
        <p:spPr>
          <a:xfrm>
            <a:off x="1360232" y="1156496"/>
            <a:ext cx="7326567" cy="2307570"/>
          </a:xfrm>
        </p:spPr>
        <p:txBody>
          <a:bodyPr>
            <a:noAutofit/>
          </a:bodyPr>
          <a:lstStyle>
            <a:lvl1pPr>
              <a:defRPr sz="4400" b="0">
                <a:solidFill>
                  <a:schemeClr val="bg1"/>
                </a:solidFill>
              </a:defRPr>
            </a:lvl1pPr>
          </a:lstStyle>
          <a:p>
            <a:r>
              <a:rPr lang="es-ES_tradnl"/>
              <a:t>CLIC PARA EDITAR TÍTULO</a:t>
            </a:r>
            <a:endParaRPr lang="es-ES"/>
          </a:p>
        </p:txBody>
      </p:sp>
      <p:pic>
        <p:nvPicPr>
          <p:cNvPr id="2" name="Imagen 1" descr="2.png"/>
          <p:cNvPicPr>
            <a:picLocks noChangeAspect="1"/>
          </p:cNvPicPr>
          <p:nvPr userDrawn="1"/>
        </p:nvPicPr>
        <p:blipFill>
          <a:blip r:embed="rId2" cstate="email">
            <a:alphaModFix amt="31000"/>
            <a:extLst>
              <a:ext uri="{28A0092B-C50C-407E-A947-70E740481C1C}">
                <a14:useLocalDpi xmlns:a14="http://schemas.microsoft.com/office/drawing/2010/main"/>
              </a:ext>
            </a:extLst>
          </a:blip>
          <a:stretch>
            <a:fillRect/>
          </a:stretch>
        </p:blipFill>
        <p:spPr>
          <a:xfrm>
            <a:off x="0" y="0"/>
            <a:ext cx="1157288" cy="5143500"/>
          </a:xfrm>
          <a:prstGeom prst="rect">
            <a:avLst/>
          </a:prstGeom>
        </p:spPr>
      </p:pic>
      <p:pic>
        <p:nvPicPr>
          <p:cNvPr id="5" name="Imagen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99289" y="4629282"/>
            <a:ext cx="1844711" cy="514217"/>
          </a:xfrm>
          <a:prstGeom prst="rect">
            <a:avLst/>
          </a:prstGeom>
        </p:spPr>
      </p:pic>
    </p:spTree>
    <p:extLst>
      <p:ext uri="{BB962C8B-B14F-4D97-AF65-F5344CB8AC3E}">
        <p14:creationId xmlns:p14="http://schemas.microsoft.com/office/powerpoint/2010/main" val="410831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831272" y="1556135"/>
            <a:ext cx="3666115"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1272" y="2162961"/>
            <a:ext cx="3666115" cy="2123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556135"/>
            <a:ext cx="4041775"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2162961"/>
            <a:ext cx="4041775" cy="2123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359888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1273" y="205979"/>
            <a:ext cx="7481455"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831273" y="1200151"/>
            <a:ext cx="7481455" cy="3394472"/>
          </a:xfrm>
          <a:prstGeom prst="rect">
            <a:avLst/>
          </a:prstGeom>
        </p:spPr>
        <p:txBody>
          <a:bodyPr vert="horz" lIns="91440" tIns="45720" rIns="91440" bIns="45720" rtlCol="0">
            <a:normAutofit/>
          </a:bodyPr>
          <a:lstStyle/>
          <a:p>
            <a:pPr lvl="0"/>
            <a:r>
              <a:rPr lang="es-ES_tradnl" err="1"/>
              <a:t>Hasdfga</a:t>
            </a:r>
            <a:r>
              <a:rPr lang="es-ES_tradnl"/>
              <a:t>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pic>
        <p:nvPicPr>
          <p:cNvPr id="6" name="Imagen 5" descr="logo-pie-de-pagina.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608498" y="4715474"/>
            <a:ext cx="1535502" cy="428025"/>
          </a:xfrm>
          <a:prstGeom prst="rect">
            <a:avLst/>
          </a:prstGeom>
        </p:spPr>
      </p:pic>
      <p:pic>
        <p:nvPicPr>
          <p:cNvPr id="7" name="Imagen 6" descr="portada.jpg"/>
          <p:cNvPicPr>
            <a:picLocks noChangeAspect="1"/>
          </p:cNvPicPr>
          <p:nvPr userDrawn="1"/>
        </p:nvPicPr>
        <p:blipFill rotWithShape="1">
          <a:blip r:embed="rId16" cstate="email">
            <a:alphaModFix amt="45000"/>
            <a:extLst>
              <a:ext uri="{28A0092B-C50C-407E-A947-70E740481C1C}">
                <a14:useLocalDpi xmlns:a14="http://schemas.microsoft.com/office/drawing/2010/main"/>
              </a:ext>
            </a:extLst>
          </a:blip>
          <a:srcRect/>
          <a:stretch/>
        </p:blipFill>
        <p:spPr>
          <a:xfrm>
            <a:off x="0" y="-15774"/>
            <a:ext cx="379562" cy="1073753"/>
          </a:xfrm>
          <a:prstGeom prst="rect">
            <a:avLst/>
          </a:prstGeom>
        </p:spPr>
      </p:pic>
    </p:spTree>
    <p:extLst>
      <p:ext uri="{BB962C8B-B14F-4D97-AF65-F5344CB8AC3E}">
        <p14:creationId xmlns:p14="http://schemas.microsoft.com/office/powerpoint/2010/main" val="1641793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9" r:id="rId5"/>
    <p:sldLayoutId id="2147483660" r:id="rId6"/>
    <p:sldLayoutId id="2147483658" r:id="rId7"/>
    <p:sldLayoutId id="2147483661" r:id="rId8"/>
    <p:sldLayoutId id="2147483653" r:id="rId9"/>
    <p:sldLayoutId id="2147483656" r:id="rId10"/>
    <p:sldLayoutId id="2147483655" r:id="rId11"/>
    <p:sldLayoutId id="2147483657" r:id="rId12"/>
    <p:sldLayoutId id="2147483662" r:id="rId13"/>
  </p:sldLayoutIdLst>
  <p:txStyles>
    <p:titleStyle>
      <a:lvl1pPr algn="l" defTabSz="457200" rtl="0" eaLnBrk="1" latinLnBrk="0" hangingPunct="1">
        <a:spcBef>
          <a:spcPct val="0"/>
        </a:spcBef>
        <a:buNone/>
        <a:defRPr sz="2800" kern="1200">
          <a:solidFill>
            <a:schemeClr val="accent5"/>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60232" y="412468"/>
            <a:ext cx="7326567" cy="3925022"/>
          </a:xfrm>
        </p:spPr>
        <p:txBody>
          <a:bodyPr/>
          <a:lstStyle/>
          <a:p>
            <a:pPr algn="ctr"/>
            <a:r>
              <a:rPr lang="es-ES" sz="4800" b="1" dirty="0">
                <a:cs typeface="Calibri"/>
              </a:rPr>
              <a:t>DESCRIPCIÓN</a:t>
            </a:r>
            <a:br>
              <a:rPr lang="es-ES" sz="4800" b="1" dirty="0">
                <a:cs typeface="Calibri"/>
              </a:rPr>
            </a:br>
            <a:r>
              <a:rPr lang="es-ES" sz="4800" b="1" dirty="0">
                <a:cs typeface="Calibri"/>
              </a:rPr>
              <a:t>ARCHIVÍSTICA</a:t>
            </a:r>
          </a:p>
        </p:txBody>
      </p:sp>
    </p:spTree>
    <p:extLst>
      <p:ext uri="{BB962C8B-B14F-4D97-AF65-F5344CB8AC3E}">
        <p14:creationId xmlns:p14="http://schemas.microsoft.com/office/powerpoint/2010/main" val="1470009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FD4C0-B35B-9745-6DFF-638E94490AB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A467BDE-E21E-E2FB-16E3-4BBA45875136}"/>
              </a:ext>
            </a:extLst>
          </p:cNvPr>
          <p:cNvSpPr>
            <a:spLocks noGrp="1"/>
          </p:cNvSpPr>
          <p:nvPr>
            <p:ph type="title"/>
          </p:nvPr>
        </p:nvSpPr>
        <p:spPr>
          <a:xfrm>
            <a:off x="1202188" y="1156495"/>
            <a:ext cx="7422524" cy="2591415"/>
          </a:xfrm>
        </p:spPr>
        <p:txBody>
          <a:bodyPr/>
          <a:lstStyle/>
          <a:p>
            <a:r>
              <a:rPr lang="es-ES" sz="4800" dirty="0"/>
              <a:t>Instrumentos auxiliares de control: </a:t>
            </a:r>
            <a:r>
              <a:rPr lang="es-ES" sz="1800" dirty="0"/>
              <a:t>Los principales instrumentos auxiliares de control utilizados en los diferentes tipos de archivos: </a:t>
            </a:r>
            <a:br>
              <a:rPr lang="es-ES" sz="1800" dirty="0"/>
            </a:br>
            <a:r>
              <a:rPr lang="es-ES" sz="1800" dirty="0"/>
              <a:t>	</a:t>
            </a:r>
            <a:r>
              <a:rPr lang="es-CR" sz="1800" dirty="0"/>
              <a:t>Registro de general de ingreso o registro de transferencia. </a:t>
            </a:r>
            <a:br>
              <a:rPr lang="es-CR" sz="1800" dirty="0"/>
            </a:br>
            <a:r>
              <a:rPr lang="es-CR" sz="1800" dirty="0"/>
              <a:t>	Lista de remisión </a:t>
            </a:r>
            <a:br>
              <a:rPr lang="es-CR" sz="1800" dirty="0"/>
            </a:br>
            <a:r>
              <a:rPr lang="es-CR" sz="1800" dirty="0"/>
              <a:t>	Índices </a:t>
            </a:r>
            <a:br>
              <a:rPr lang="es-CR" sz="1800" dirty="0"/>
            </a:br>
            <a:r>
              <a:rPr lang="es-CR" sz="1800" dirty="0"/>
              <a:t>	Registro de cartas recibidas </a:t>
            </a:r>
            <a:br>
              <a:rPr lang="es-CR" sz="1800" dirty="0"/>
            </a:br>
            <a:r>
              <a:rPr lang="es-CR" sz="1800" dirty="0"/>
              <a:t>	Registro de cartas enviadas </a:t>
            </a:r>
            <a:br>
              <a:rPr lang="es-CR" sz="1800" dirty="0"/>
            </a:br>
            <a:br>
              <a:rPr lang="es-CR" sz="1800" dirty="0"/>
            </a:br>
            <a:r>
              <a:rPr lang="es-ES" sz="1800" dirty="0"/>
              <a:t>A continuación, se indican los elementos que contienen estos instrumentos descriptivos, que pueden emplearse en soporte papel o electrónico, o ambos. </a:t>
            </a:r>
            <a:endParaRPr lang="es-CR" sz="1800" dirty="0"/>
          </a:p>
        </p:txBody>
      </p:sp>
    </p:spTree>
    <p:extLst>
      <p:ext uri="{BB962C8B-B14F-4D97-AF65-F5344CB8AC3E}">
        <p14:creationId xmlns:p14="http://schemas.microsoft.com/office/powerpoint/2010/main" val="806897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3A4375C-84F2-DB16-FBD5-353C83849702}"/>
              </a:ext>
            </a:extLst>
          </p:cNvPr>
          <p:cNvGraphicFramePr/>
          <p:nvPr>
            <p:extLst>
              <p:ext uri="{D42A27DB-BD31-4B8C-83A1-F6EECF244321}">
                <p14:modId xmlns:p14="http://schemas.microsoft.com/office/powerpoint/2010/main" val="1185931315"/>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193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DE6F29B8-483B-3E12-BD0F-A5DD0739BAE2}"/>
              </a:ext>
            </a:extLst>
          </p:cNvPr>
          <p:cNvGraphicFramePr/>
          <p:nvPr>
            <p:extLst>
              <p:ext uri="{D42A27DB-BD31-4B8C-83A1-F6EECF244321}">
                <p14:modId xmlns:p14="http://schemas.microsoft.com/office/powerpoint/2010/main" val="936557434"/>
              </p:ext>
            </p:extLst>
          </p:nvPr>
        </p:nvGraphicFramePr>
        <p:xfrm>
          <a:off x="1122218" y="539750"/>
          <a:ext cx="6629400" cy="4066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6103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14EA8BA7-39C7-84D8-348D-4AB1D7D44C82}"/>
              </a:ext>
            </a:extLst>
          </p:cNvPr>
          <p:cNvGraphicFramePr/>
          <p:nvPr>
            <p:extLst>
              <p:ext uri="{D42A27DB-BD31-4B8C-83A1-F6EECF244321}">
                <p14:modId xmlns:p14="http://schemas.microsoft.com/office/powerpoint/2010/main" val="1782766973"/>
              </p:ext>
            </p:extLst>
          </p:nvPr>
        </p:nvGraphicFramePr>
        <p:xfrm>
          <a:off x="817418" y="539750"/>
          <a:ext cx="7335982" cy="4066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3920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D020632-4518-5BBA-CF70-81294CBA3A04}"/>
              </a:ext>
            </a:extLst>
          </p:cNvPr>
          <p:cNvGraphicFramePr/>
          <p:nvPr>
            <p:extLst>
              <p:ext uri="{D42A27DB-BD31-4B8C-83A1-F6EECF244321}">
                <p14:modId xmlns:p14="http://schemas.microsoft.com/office/powerpoint/2010/main" val="4054107932"/>
              </p:ext>
            </p:extLst>
          </p:nvPr>
        </p:nvGraphicFramePr>
        <p:xfrm>
          <a:off x="1350819" y="519546"/>
          <a:ext cx="6740236" cy="4059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293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38CECD6-7E8C-7130-72D0-7E889E9CE424}"/>
              </a:ext>
            </a:extLst>
          </p:cNvPr>
          <p:cNvGraphicFramePr/>
          <p:nvPr>
            <p:extLst>
              <p:ext uri="{D42A27DB-BD31-4B8C-83A1-F6EECF244321}">
                <p14:modId xmlns:p14="http://schemas.microsoft.com/office/powerpoint/2010/main" val="4019619349"/>
              </p:ext>
            </p:extLst>
          </p:nvPr>
        </p:nvGraphicFramePr>
        <p:xfrm>
          <a:off x="1364673" y="507134"/>
          <a:ext cx="6816436" cy="4129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950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txBox="1">
            <a:spLocks/>
          </p:cNvSpPr>
          <p:nvPr/>
        </p:nvSpPr>
        <p:spPr>
          <a:xfrm>
            <a:off x="1770867" y="3669785"/>
            <a:ext cx="2517065" cy="408148"/>
          </a:xfrm>
          <a:prstGeom prst="rect">
            <a:avLst/>
          </a:prstGeom>
        </p:spPr>
        <p:txBody>
          <a:bodyPr anchor="ctr">
            <a:noAutofit/>
          </a:bodyPr>
          <a:lstStyle>
            <a:lvl1pPr marL="0" indent="0" algn="l" defTabSz="457200" rtl="0" eaLnBrk="1" latinLnBrk="0" hangingPunct="1">
              <a:spcBef>
                <a:spcPct val="20000"/>
              </a:spcBef>
              <a:buFont typeface="Arial"/>
              <a:buNone/>
              <a:defRPr sz="1200" b="0" kern="1200" baseline="0">
                <a:solidFill>
                  <a:schemeClr val="bg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s-ES_tradnl" sz="1400" dirty="0"/>
              <a:t>Mellany Otárola Sáenz</a:t>
            </a:r>
            <a:endParaRPr lang="es-ES" sz="1400" dirty="0"/>
          </a:p>
        </p:txBody>
      </p:sp>
      <p:sp>
        <p:nvSpPr>
          <p:cNvPr id="4" name="Marcador de texto 3"/>
          <p:cNvSpPr txBox="1">
            <a:spLocks/>
          </p:cNvSpPr>
          <p:nvPr/>
        </p:nvSpPr>
        <p:spPr>
          <a:xfrm>
            <a:off x="4906409" y="3708520"/>
            <a:ext cx="2699448" cy="348917"/>
          </a:xfrm>
          <a:prstGeom prst="rect">
            <a:avLst/>
          </a:prstGeom>
        </p:spPr>
        <p:txBody>
          <a:bodyPr anchor="ctr">
            <a:normAutofit/>
          </a:bodyPr>
          <a:lstStyle>
            <a:lvl1pPr marL="0" indent="0" algn="l" defTabSz="457200" rtl="0" eaLnBrk="1" latinLnBrk="0" hangingPunct="1">
              <a:spcBef>
                <a:spcPct val="20000"/>
              </a:spcBef>
              <a:buFont typeface="Arial"/>
              <a:buNone/>
              <a:defRPr sz="1200" kern="1200">
                <a:solidFill>
                  <a:schemeClr val="bg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s-ES_tradnl" sz="1400" dirty="0"/>
              <a:t>motarola@dgan.go.cr</a:t>
            </a:r>
          </a:p>
        </p:txBody>
      </p:sp>
      <p:pic>
        <p:nvPicPr>
          <p:cNvPr id="7" name="Gráfico 7" descr="Icono de persona">
            <a:extLst>
              <a:ext uri="{FF2B5EF4-FFF2-40B4-BE49-F238E27FC236}">
                <a16:creationId xmlns:a16="http://schemas.microsoft.com/office/drawing/2014/main" id="{AC7339AD-1A2B-4702-8C29-5CFB6D1BBB53}"/>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1525890" y="3753732"/>
            <a:ext cx="280092" cy="287872"/>
          </a:xfrm>
          <a:prstGeom prst="rect">
            <a:avLst/>
          </a:prstGeom>
        </p:spPr>
      </p:pic>
      <p:pic>
        <p:nvPicPr>
          <p:cNvPr id="8" name="Gráfico 8" descr="Icono de correo electrónico">
            <a:extLst>
              <a:ext uri="{FF2B5EF4-FFF2-40B4-BE49-F238E27FC236}">
                <a16:creationId xmlns:a16="http://schemas.microsoft.com/office/drawing/2014/main" id="{DE19364B-D5B6-43E8-B6E4-DC0094FA3CDC}"/>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4637899" y="3767055"/>
            <a:ext cx="280092" cy="280092"/>
          </a:xfrm>
          <a:prstGeom prst="rect">
            <a:avLst/>
          </a:prstGeom>
        </p:spPr>
      </p:pic>
    </p:spTree>
    <p:extLst>
      <p:ext uri="{BB962C8B-B14F-4D97-AF65-F5344CB8AC3E}">
        <p14:creationId xmlns:p14="http://schemas.microsoft.com/office/powerpoint/2010/main" val="2078425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0BB249-0D2E-95DD-E6CE-ABDF99BE9BD9}"/>
              </a:ext>
            </a:extLst>
          </p:cNvPr>
          <p:cNvSpPr>
            <a:spLocks noGrp="1"/>
          </p:cNvSpPr>
          <p:nvPr>
            <p:ph type="title"/>
          </p:nvPr>
        </p:nvSpPr>
        <p:spPr/>
        <p:txBody>
          <a:bodyPr/>
          <a:lstStyle/>
          <a:p>
            <a:r>
              <a:rPr lang="es-ES" dirty="0"/>
              <a:t>Tipos de instrumentos de descripción y auxiliares de control</a:t>
            </a:r>
            <a:endParaRPr lang="es-CR" dirty="0"/>
          </a:p>
        </p:txBody>
      </p:sp>
    </p:spTree>
    <p:extLst>
      <p:ext uri="{BB962C8B-B14F-4D97-AF65-F5344CB8AC3E}">
        <p14:creationId xmlns:p14="http://schemas.microsoft.com/office/powerpoint/2010/main" val="4137975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883A021F-B987-C04D-1AE6-E885EE765FCE}"/>
              </a:ext>
            </a:extLst>
          </p:cNvPr>
          <p:cNvGraphicFramePr/>
          <p:nvPr>
            <p:extLst>
              <p:ext uri="{D42A27DB-BD31-4B8C-83A1-F6EECF244321}">
                <p14:modId xmlns:p14="http://schemas.microsoft.com/office/powerpoint/2010/main" val="2113103115"/>
              </p:ext>
            </p:extLst>
          </p:nvPr>
        </p:nvGraphicFramePr>
        <p:xfrm>
          <a:off x="756357" y="372533"/>
          <a:ext cx="7845776" cy="4380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895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1F31C-72A8-E44D-18BD-F1D2359EABB9}"/>
              </a:ext>
            </a:extLst>
          </p:cNvPr>
          <p:cNvSpPr>
            <a:spLocks noGrp="1"/>
          </p:cNvSpPr>
          <p:nvPr>
            <p:ph type="title"/>
          </p:nvPr>
        </p:nvSpPr>
        <p:spPr>
          <a:xfrm>
            <a:off x="1202188" y="1156495"/>
            <a:ext cx="7422524" cy="2591415"/>
          </a:xfrm>
        </p:spPr>
        <p:txBody>
          <a:bodyPr/>
          <a:lstStyle/>
          <a:p>
            <a:pPr algn="just"/>
            <a:r>
              <a:rPr lang="es-ES" sz="4800" dirty="0"/>
              <a:t>Instrumentos descriptivos: </a:t>
            </a:r>
            <a:r>
              <a:rPr lang="es-ES" sz="2000" dirty="0"/>
              <a:t>Son los instrumentos que elabora el archivista y que contienen información básica para ubicar el documento y conocer de qué trata. Hay muchos tipos de instrumentos descriptivos, como: catálogos, inventarios y guías. </a:t>
            </a:r>
            <a:endParaRPr lang="es-CR" sz="2000" dirty="0"/>
          </a:p>
        </p:txBody>
      </p:sp>
    </p:spTree>
    <p:extLst>
      <p:ext uri="{BB962C8B-B14F-4D97-AF65-F5344CB8AC3E}">
        <p14:creationId xmlns:p14="http://schemas.microsoft.com/office/powerpoint/2010/main" val="362378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50299B40-657B-9B7B-CE1A-A967CA649A7B}"/>
              </a:ext>
            </a:extLst>
          </p:cNvPr>
          <p:cNvGraphicFramePr/>
          <p:nvPr>
            <p:extLst>
              <p:ext uri="{D42A27DB-BD31-4B8C-83A1-F6EECF244321}">
                <p14:modId xmlns:p14="http://schemas.microsoft.com/office/powerpoint/2010/main" val="3923897237"/>
              </p:ext>
            </p:extLst>
          </p:nvPr>
        </p:nvGraphicFramePr>
        <p:xfrm>
          <a:off x="512618" y="277091"/>
          <a:ext cx="8465127" cy="4523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603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AE9F0-7E7E-F457-C427-2B2BEB21A859}"/>
              </a:ext>
            </a:extLst>
          </p:cNvPr>
          <p:cNvSpPr>
            <a:spLocks noGrp="1"/>
          </p:cNvSpPr>
          <p:nvPr>
            <p:ph type="title"/>
          </p:nvPr>
        </p:nvSpPr>
        <p:spPr/>
        <p:txBody>
          <a:bodyPr/>
          <a:lstStyle/>
          <a:p>
            <a:pPr algn="just"/>
            <a:r>
              <a:rPr lang="es-ES" sz="2800" dirty="0"/>
              <a:t>La guía posibilita tener una visión completa de los fondos y subfondos que componen un archivo, sus características y dimensiones. Además, mejora la atención al público al brindar la información sobre los servicios y productos que se ofrecen. </a:t>
            </a:r>
            <a:endParaRPr lang="es-CR" sz="2800" dirty="0"/>
          </a:p>
        </p:txBody>
      </p:sp>
    </p:spTree>
    <p:extLst>
      <p:ext uri="{BB962C8B-B14F-4D97-AF65-F5344CB8AC3E}">
        <p14:creationId xmlns:p14="http://schemas.microsoft.com/office/powerpoint/2010/main" val="340653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8712AC30-6D9B-C6A2-DC59-120D1B6CAEF3}"/>
              </a:ext>
            </a:extLst>
          </p:cNvPr>
          <p:cNvGraphicFramePr/>
          <p:nvPr>
            <p:extLst>
              <p:ext uri="{D42A27DB-BD31-4B8C-83A1-F6EECF244321}">
                <p14:modId xmlns:p14="http://schemas.microsoft.com/office/powerpoint/2010/main" val="4104476937"/>
              </p:ext>
            </p:extLst>
          </p:nvPr>
        </p:nvGraphicFramePr>
        <p:xfrm>
          <a:off x="1524000" y="539749"/>
          <a:ext cx="6740236" cy="4212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250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E1D5550-9DE7-3F0E-3751-C30D1FA1C8CF}"/>
              </a:ext>
            </a:extLst>
          </p:cNvPr>
          <p:cNvGraphicFramePr/>
          <p:nvPr>
            <p:extLst>
              <p:ext uri="{D42A27DB-BD31-4B8C-83A1-F6EECF244321}">
                <p14:modId xmlns:p14="http://schemas.microsoft.com/office/powerpoint/2010/main" val="744287081"/>
              </p:ext>
            </p:extLst>
          </p:nvPr>
        </p:nvGraphicFramePr>
        <p:xfrm>
          <a:off x="1524000" y="505691"/>
          <a:ext cx="6380018" cy="4098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633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C863E538-7C4C-F333-786E-C455411FDB6E}"/>
              </a:ext>
            </a:extLst>
          </p:cNvPr>
          <p:cNvGraphicFramePr/>
          <p:nvPr>
            <p:extLst>
              <p:ext uri="{D42A27DB-BD31-4B8C-83A1-F6EECF244321}">
                <p14:modId xmlns:p14="http://schemas.microsoft.com/office/powerpoint/2010/main" val="2787561627"/>
              </p:ext>
            </p:extLst>
          </p:nvPr>
        </p:nvGraphicFramePr>
        <p:xfrm>
          <a:off x="1510144" y="214167"/>
          <a:ext cx="6809509" cy="4330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BC09ADFB-5923-B6A5-23F6-AA5FEE4291C9}"/>
              </a:ext>
            </a:extLst>
          </p:cNvPr>
          <p:cNvSpPr txBox="1"/>
          <p:nvPr/>
        </p:nvSpPr>
        <p:spPr>
          <a:xfrm>
            <a:off x="464127" y="1593850"/>
            <a:ext cx="1496291" cy="646331"/>
          </a:xfrm>
          <a:prstGeom prst="rect">
            <a:avLst/>
          </a:prstGeom>
          <a:noFill/>
        </p:spPr>
        <p:txBody>
          <a:bodyPr wrap="square" rtlCol="0">
            <a:spAutoFit/>
          </a:bodyPr>
          <a:lstStyle/>
          <a:p>
            <a:r>
              <a:rPr lang="es-ES" dirty="0"/>
              <a:t>Componentes del catálogo</a:t>
            </a:r>
            <a:endParaRPr lang="es-CR" dirty="0"/>
          </a:p>
        </p:txBody>
      </p:sp>
    </p:spTree>
    <p:extLst>
      <p:ext uri="{BB962C8B-B14F-4D97-AF65-F5344CB8AC3E}">
        <p14:creationId xmlns:p14="http://schemas.microsoft.com/office/powerpoint/2010/main" val="3555942327"/>
      </p:ext>
    </p:extLst>
  </p:cSld>
  <p:clrMapOvr>
    <a:masterClrMapping/>
  </p:clrMapOvr>
</p:sld>
</file>

<file path=ppt/theme/theme1.xml><?xml version="1.0" encoding="utf-8"?>
<a:theme xmlns:a="http://schemas.openxmlformats.org/drawingml/2006/main" name="Archivo Nacional-1">
  <a:themeElements>
    <a:clrScheme name="Archivo Nacional 1">
      <a:dk1>
        <a:srgbClr val="4A4A49"/>
      </a:dk1>
      <a:lt1>
        <a:srgbClr val="FFFFFF"/>
      </a:lt1>
      <a:dk2>
        <a:srgbClr val="007D89"/>
      </a:dk2>
      <a:lt2>
        <a:srgbClr val="E4DBCF"/>
      </a:lt2>
      <a:accent1>
        <a:srgbClr val="00ACA9"/>
      </a:accent1>
      <a:accent2>
        <a:srgbClr val="E5005B"/>
      </a:accent2>
      <a:accent3>
        <a:srgbClr val="D4C1B2"/>
      </a:accent3>
      <a:accent4>
        <a:srgbClr val="8ACBC1"/>
      </a:accent4>
      <a:accent5>
        <a:srgbClr val="AA1856"/>
      </a:accent5>
      <a:accent6>
        <a:srgbClr val="AD9E93"/>
      </a:accent6>
      <a:hlink>
        <a:srgbClr val="00ACA9"/>
      </a:hlink>
      <a:folHlink>
        <a:srgbClr val="007D8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TotalTime>
  <Words>1342</Words>
  <Application>Microsoft Office PowerPoint</Application>
  <PresentationFormat>Presentación en pantalla (16:9)</PresentationFormat>
  <Paragraphs>55</Paragraphs>
  <Slides>16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Arial</vt:lpstr>
      <vt:lpstr>Calibri</vt:lpstr>
      <vt:lpstr>Archivo Nacional-1</vt:lpstr>
      <vt:lpstr>DESCRIPCIÓN ARCHIVÍSTICA</vt:lpstr>
      <vt:lpstr>Tipos de instrumentos de descripción y auxiliares de control</vt:lpstr>
      <vt:lpstr>Presentación de PowerPoint</vt:lpstr>
      <vt:lpstr>Instrumentos descriptivos: Son los instrumentos que elabora el archivista y que contienen información básica para ubicar el documento y conocer de qué trata. Hay muchos tipos de instrumentos descriptivos, como: catálogos, inventarios y guías. </vt:lpstr>
      <vt:lpstr>Presentación de PowerPoint</vt:lpstr>
      <vt:lpstr>La guía posibilita tener una visión completa de los fondos y subfondos que componen un archivo, sus características y dimensiones. Además, mejora la atención al público al brindar la información sobre los servicios y productos que se ofrecen. </vt:lpstr>
      <vt:lpstr>Presentación de PowerPoint</vt:lpstr>
      <vt:lpstr>Presentación de PowerPoint</vt:lpstr>
      <vt:lpstr>Presentación de PowerPoint</vt:lpstr>
      <vt:lpstr>Instrumentos auxiliares de control: Los principales instrumentos auxiliares de control utilizados en los diferentes tipos de archivos:   Registro de general de ingreso o registro de transferencia.   Lista de remisión   Índices   Registro de cartas recibidas   Registro de cartas enviadas   A continuación, se indican los elementos que contienen estos instrumentos descriptivos, que pueden emplearse en soporte papel o electrónico, o ambos.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Archivo Nacional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Soto</dc:creator>
  <cp:lastModifiedBy>Mellany Otárola Saénz</cp:lastModifiedBy>
  <cp:revision>155</cp:revision>
  <dcterms:created xsi:type="dcterms:W3CDTF">2017-08-22T21:33:42Z</dcterms:created>
  <dcterms:modified xsi:type="dcterms:W3CDTF">2025-06-10T23:02:59Z</dcterms:modified>
</cp:coreProperties>
</file>