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28"/>
  </p:notesMasterIdLst>
  <p:sldIdLst>
    <p:sldId id="310" r:id="rId2"/>
    <p:sldId id="409" r:id="rId3"/>
    <p:sldId id="410" r:id="rId4"/>
    <p:sldId id="411" r:id="rId5"/>
    <p:sldId id="425" r:id="rId6"/>
    <p:sldId id="412" r:id="rId7"/>
    <p:sldId id="423" r:id="rId8"/>
    <p:sldId id="426" r:id="rId9"/>
    <p:sldId id="427" r:id="rId10"/>
    <p:sldId id="428" r:id="rId11"/>
    <p:sldId id="429" r:id="rId12"/>
    <p:sldId id="430" r:id="rId13"/>
    <p:sldId id="431" r:id="rId14"/>
    <p:sldId id="432" r:id="rId15"/>
    <p:sldId id="433" r:id="rId16"/>
    <p:sldId id="434" r:id="rId17"/>
    <p:sldId id="435" r:id="rId18"/>
    <p:sldId id="436" r:id="rId19"/>
    <p:sldId id="437" r:id="rId20"/>
    <p:sldId id="438" r:id="rId21"/>
    <p:sldId id="439" r:id="rId22"/>
    <p:sldId id="440" r:id="rId23"/>
    <p:sldId id="441" r:id="rId24"/>
    <p:sldId id="442" r:id="rId25"/>
    <p:sldId id="443" r:id="rId26"/>
    <p:sldId id="300" r:id="rId27"/>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D2C"/>
    <a:srgbClr val="AA1856"/>
    <a:srgbClr val="4A4A4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92199-ACF3-48F3-BCF6-EBCF7DC7E18A}" v="79" dt="2025-06-30T20:05:17.611"/>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lany Otárola Saénz" userId="4c8e53cc-73d9-4b85-b701-6273e345e567" providerId="ADAL" clId="{9B38712C-F3D1-4A57-A815-49F231A95838}"/>
    <pc:docChg chg="undo custSel addSld delSld modSld">
      <pc:chgData name="Mellany Otárola Saénz" userId="4c8e53cc-73d9-4b85-b701-6273e345e567" providerId="ADAL" clId="{9B38712C-F3D1-4A57-A815-49F231A95838}" dt="2025-05-29T19:31:22.289" v="939" actId="2696"/>
      <pc:docMkLst>
        <pc:docMk/>
      </pc:docMkLst>
      <pc:sldChg chg="del">
        <pc:chgData name="Mellany Otárola Saénz" userId="4c8e53cc-73d9-4b85-b701-6273e345e567" providerId="ADAL" clId="{9B38712C-F3D1-4A57-A815-49F231A95838}" dt="2025-05-29T19:15:33.001" v="6" actId="47"/>
        <pc:sldMkLst>
          <pc:docMk/>
          <pc:sldMk cId="2841402051" sldId="301"/>
        </pc:sldMkLst>
      </pc:sldChg>
      <pc:sldChg chg="del">
        <pc:chgData name="Mellany Otárola Saénz" userId="4c8e53cc-73d9-4b85-b701-6273e345e567" providerId="ADAL" clId="{9B38712C-F3D1-4A57-A815-49F231A95838}" dt="2025-05-29T19:15:31.419" v="4" actId="47"/>
        <pc:sldMkLst>
          <pc:docMk/>
          <pc:sldMk cId="510986924" sldId="303"/>
        </pc:sldMkLst>
      </pc:sldChg>
      <pc:sldChg chg="del">
        <pc:chgData name="Mellany Otárola Saénz" userId="4c8e53cc-73d9-4b85-b701-6273e345e567" providerId="ADAL" clId="{9B38712C-F3D1-4A57-A815-49F231A95838}" dt="2025-05-29T19:15:35.036" v="7" actId="47"/>
        <pc:sldMkLst>
          <pc:docMk/>
          <pc:sldMk cId="2834390294" sldId="304"/>
        </pc:sldMkLst>
      </pc:sldChg>
      <pc:sldChg chg="del">
        <pc:chgData name="Mellany Otárola Saénz" userId="4c8e53cc-73d9-4b85-b701-6273e345e567" providerId="ADAL" clId="{9B38712C-F3D1-4A57-A815-49F231A95838}" dt="2025-05-29T19:15:26.619" v="0" actId="47"/>
        <pc:sldMkLst>
          <pc:docMk/>
          <pc:sldMk cId="374152285" sldId="305"/>
        </pc:sldMkLst>
      </pc:sldChg>
      <pc:sldChg chg="del">
        <pc:chgData name="Mellany Otárola Saénz" userId="4c8e53cc-73d9-4b85-b701-6273e345e567" providerId="ADAL" clId="{9B38712C-F3D1-4A57-A815-49F231A95838}" dt="2025-05-29T19:15:27.046" v="1" actId="47"/>
        <pc:sldMkLst>
          <pc:docMk/>
          <pc:sldMk cId="2846271757" sldId="306"/>
        </pc:sldMkLst>
      </pc:sldChg>
      <pc:sldChg chg="del">
        <pc:chgData name="Mellany Otárola Saénz" userId="4c8e53cc-73d9-4b85-b701-6273e345e567" providerId="ADAL" clId="{9B38712C-F3D1-4A57-A815-49F231A95838}" dt="2025-05-29T19:15:27.426" v="2" actId="47"/>
        <pc:sldMkLst>
          <pc:docMk/>
          <pc:sldMk cId="3764963728" sldId="307"/>
        </pc:sldMkLst>
      </pc:sldChg>
      <pc:sldChg chg="del">
        <pc:chgData name="Mellany Otárola Saénz" userId="4c8e53cc-73d9-4b85-b701-6273e345e567" providerId="ADAL" clId="{9B38712C-F3D1-4A57-A815-49F231A95838}" dt="2025-05-29T19:15:32.186" v="5" actId="47"/>
        <pc:sldMkLst>
          <pc:docMk/>
          <pc:sldMk cId="3635508033" sldId="308"/>
        </pc:sldMkLst>
      </pc:sldChg>
      <pc:sldChg chg="del">
        <pc:chgData name="Mellany Otárola Saénz" userId="4c8e53cc-73d9-4b85-b701-6273e345e567" providerId="ADAL" clId="{9B38712C-F3D1-4A57-A815-49F231A95838}" dt="2025-05-29T19:15:30.182" v="3" actId="47"/>
        <pc:sldMkLst>
          <pc:docMk/>
          <pc:sldMk cId="1069688990" sldId="309"/>
        </pc:sldMkLst>
      </pc:sldChg>
      <pc:sldChg chg="del">
        <pc:chgData name="Mellany Otárola Saénz" userId="4c8e53cc-73d9-4b85-b701-6273e345e567" providerId="ADAL" clId="{9B38712C-F3D1-4A57-A815-49F231A95838}" dt="2025-05-29T19:22:27.871" v="529" actId="47"/>
        <pc:sldMkLst>
          <pc:docMk/>
          <pc:sldMk cId="4060619437" sldId="398"/>
        </pc:sldMkLst>
      </pc:sldChg>
      <pc:sldChg chg="modSp new mod">
        <pc:chgData name="Mellany Otárola Saénz" userId="4c8e53cc-73d9-4b85-b701-6273e345e567" providerId="ADAL" clId="{9B38712C-F3D1-4A57-A815-49F231A95838}" dt="2025-05-29T19:15:49.998" v="36" actId="20577"/>
        <pc:sldMkLst>
          <pc:docMk/>
          <pc:sldMk cId="355169349" sldId="400"/>
        </pc:sldMkLst>
      </pc:sldChg>
      <pc:sldChg chg="new del">
        <pc:chgData name="Mellany Otárola Saénz" userId="4c8e53cc-73d9-4b85-b701-6273e345e567" providerId="ADAL" clId="{9B38712C-F3D1-4A57-A815-49F231A95838}" dt="2025-05-29T19:15:55.976" v="38" actId="47"/>
        <pc:sldMkLst>
          <pc:docMk/>
          <pc:sldMk cId="372062510" sldId="401"/>
        </pc:sldMkLst>
      </pc:sldChg>
      <pc:sldChg chg="addSp modSp new mod">
        <pc:chgData name="Mellany Otárola Saénz" userId="4c8e53cc-73d9-4b85-b701-6273e345e567" providerId="ADAL" clId="{9B38712C-F3D1-4A57-A815-49F231A95838}" dt="2025-05-29T19:23:24.661" v="540" actId="255"/>
        <pc:sldMkLst>
          <pc:docMk/>
          <pc:sldMk cId="1433245836" sldId="401"/>
        </pc:sldMkLst>
      </pc:sldChg>
      <pc:sldChg chg="modSp new mod">
        <pc:chgData name="Mellany Otárola Saénz" userId="4c8e53cc-73d9-4b85-b701-6273e345e567" providerId="ADAL" clId="{9B38712C-F3D1-4A57-A815-49F231A95838}" dt="2025-05-29T19:19:19.573" v="302" actId="27636"/>
        <pc:sldMkLst>
          <pc:docMk/>
          <pc:sldMk cId="3075454305" sldId="402"/>
        </pc:sldMkLst>
      </pc:sldChg>
      <pc:sldChg chg="addSp modSp new mod">
        <pc:chgData name="Mellany Otárola Saénz" userId="4c8e53cc-73d9-4b85-b701-6273e345e567" providerId="ADAL" clId="{9B38712C-F3D1-4A57-A815-49F231A95838}" dt="2025-05-29T19:23:09.441" v="538"/>
        <pc:sldMkLst>
          <pc:docMk/>
          <pc:sldMk cId="2254035832" sldId="403"/>
        </pc:sldMkLst>
      </pc:sldChg>
      <pc:sldChg chg="delSp modSp new mod">
        <pc:chgData name="Mellany Otárola Saénz" userId="4c8e53cc-73d9-4b85-b701-6273e345e567" providerId="ADAL" clId="{9B38712C-F3D1-4A57-A815-49F231A95838}" dt="2025-05-29T19:24:17.651" v="551" actId="1076"/>
        <pc:sldMkLst>
          <pc:docMk/>
          <pc:sldMk cId="2640673446" sldId="404"/>
        </pc:sldMkLst>
      </pc:sldChg>
      <pc:sldChg chg="new del">
        <pc:chgData name="Mellany Otárola Saénz" userId="4c8e53cc-73d9-4b85-b701-6273e345e567" providerId="ADAL" clId="{9B38712C-F3D1-4A57-A815-49F231A95838}" dt="2025-05-29T19:23:37.471" v="542" actId="680"/>
        <pc:sldMkLst>
          <pc:docMk/>
          <pc:sldMk cId="3195619144" sldId="404"/>
        </pc:sldMkLst>
      </pc:sldChg>
      <pc:sldChg chg="new del">
        <pc:chgData name="Mellany Otárola Saénz" userId="4c8e53cc-73d9-4b85-b701-6273e345e567" providerId="ADAL" clId="{9B38712C-F3D1-4A57-A815-49F231A95838}" dt="2025-05-29T19:23:46.011" v="544" actId="680"/>
        <pc:sldMkLst>
          <pc:docMk/>
          <pc:sldMk cId="3821925049" sldId="404"/>
        </pc:sldMkLst>
      </pc:sldChg>
      <pc:sldChg chg="new del">
        <pc:chgData name="Mellany Otárola Saénz" userId="4c8e53cc-73d9-4b85-b701-6273e345e567" providerId="ADAL" clId="{9B38712C-F3D1-4A57-A815-49F231A95838}" dt="2025-05-29T19:31:22.289" v="939" actId="2696"/>
        <pc:sldMkLst>
          <pc:docMk/>
          <pc:sldMk cId="2027248533" sldId="405"/>
        </pc:sldMkLst>
      </pc:sldChg>
      <pc:sldChg chg="addSp modSp new mod">
        <pc:chgData name="Mellany Otárola Saénz" userId="4c8e53cc-73d9-4b85-b701-6273e345e567" providerId="ADAL" clId="{9B38712C-F3D1-4A57-A815-49F231A95838}" dt="2025-05-29T19:27:12.873" v="720"/>
        <pc:sldMkLst>
          <pc:docMk/>
          <pc:sldMk cId="753658380" sldId="406"/>
        </pc:sldMkLst>
      </pc:sldChg>
      <pc:sldChg chg="addSp modSp new mod">
        <pc:chgData name="Mellany Otárola Saénz" userId="4c8e53cc-73d9-4b85-b701-6273e345e567" providerId="ADAL" clId="{9B38712C-F3D1-4A57-A815-49F231A95838}" dt="2025-05-29T19:29:28.193" v="846"/>
        <pc:sldMkLst>
          <pc:docMk/>
          <pc:sldMk cId="2813933478" sldId="407"/>
        </pc:sldMkLst>
      </pc:sldChg>
      <pc:sldChg chg="addSp modSp new mod">
        <pc:chgData name="Mellany Otárola Saénz" userId="4c8e53cc-73d9-4b85-b701-6273e345e567" providerId="ADAL" clId="{9B38712C-F3D1-4A57-A815-49F231A95838}" dt="2025-05-29T19:30:53.115" v="938" actId="14100"/>
        <pc:sldMkLst>
          <pc:docMk/>
          <pc:sldMk cId="1729184221" sldId="408"/>
        </pc:sldMkLst>
      </pc:sldChg>
    </pc:docChg>
  </pc:docChgLst>
  <pc:docChgLst>
    <pc:chgData name="Mellany Otárola Saénz" userId="4c8e53cc-73d9-4b85-b701-6273e345e567" providerId="ADAL" clId="{09692199-ACF3-48F3-BCF6-EBCF7DC7E18A}"/>
    <pc:docChg chg="undo custSel addSld delSld modSld">
      <pc:chgData name="Mellany Otárola Saénz" userId="4c8e53cc-73d9-4b85-b701-6273e345e567" providerId="ADAL" clId="{09692199-ACF3-48F3-BCF6-EBCF7DC7E18A}" dt="2025-06-30T20:07:04.294" v="350" actId="20577"/>
      <pc:docMkLst>
        <pc:docMk/>
      </pc:docMkLst>
      <pc:sldChg chg="modSp mod">
        <pc:chgData name="Mellany Otárola Saénz" userId="4c8e53cc-73d9-4b85-b701-6273e345e567" providerId="ADAL" clId="{09692199-ACF3-48F3-BCF6-EBCF7DC7E18A}" dt="2025-06-30T19:46:47.931" v="8" actId="20577"/>
        <pc:sldMkLst>
          <pc:docMk/>
          <pc:sldMk cId="1470009307" sldId="310"/>
        </pc:sldMkLst>
        <pc:spChg chg="mod">
          <ac:chgData name="Mellany Otárola Saénz" userId="4c8e53cc-73d9-4b85-b701-6273e345e567" providerId="ADAL" clId="{09692199-ACF3-48F3-BCF6-EBCF7DC7E18A}" dt="2025-06-30T19:46:47.931" v="8" actId="20577"/>
          <ac:spMkLst>
            <pc:docMk/>
            <pc:sldMk cId="1470009307" sldId="310"/>
            <ac:spMk id="2" creationId="{00000000-0000-0000-0000-000000000000}"/>
          </ac:spMkLst>
        </pc:spChg>
      </pc:sldChg>
      <pc:sldChg chg="modSp mod">
        <pc:chgData name="Mellany Otárola Saénz" userId="4c8e53cc-73d9-4b85-b701-6273e345e567" providerId="ADAL" clId="{09692199-ACF3-48F3-BCF6-EBCF7DC7E18A}" dt="2025-06-30T19:49:18.125" v="14" actId="20577"/>
        <pc:sldMkLst>
          <pc:docMk/>
          <pc:sldMk cId="4137975433" sldId="409"/>
        </pc:sldMkLst>
        <pc:spChg chg="mod">
          <ac:chgData name="Mellany Otárola Saénz" userId="4c8e53cc-73d9-4b85-b701-6273e345e567" providerId="ADAL" clId="{09692199-ACF3-48F3-BCF6-EBCF7DC7E18A}" dt="2025-06-30T19:49:18.125" v="14" actId="20577"/>
          <ac:spMkLst>
            <pc:docMk/>
            <pc:sldMk cId="4137975433" sldId="409"/>
            <ac:spMk id="2" creationId="{B50BB249-0D2E-95DD-E6CE-ABDF99BE9BD9}"/>
          </ac:spMkLst>
        </pc:spChg>
      </pc:sldChg>
      <pc:sldChg chg="modSp">
        <pc:chgData name="Mellany Otárola Saénz" userId="4c8e53cc-73d9-4b85-b701-6273e345e567" providerId="ADAL" clId="{09692199-ACF3-48F3-BCF6-EBCF7DC7E18A}" dt="2025-06-30T19:50:26.207" v="20" actId="13782"/>
        <pc:sldMkLst>
          <pc:docMk/>
          <pc:sldMk cId="3298954715" sldId="410"/>
        </pc:sldMkLst>
        <pc:graphicFrameChg chg="mod">
          <ac:chgData name="Mellany Otárola Saénz" userId="4c8e53cc-73d9-4b85-b701-6273e345e567" providerId="ADAL" clId="{09692199-ACF3-48F3-BCF6-EBCF7DC7E18A}" dt="2025-06-30T19:50:26.207" v="20" actId="13782"/>
          <ac:graphicFrameMkLst>
            <pc:docMk/>
            <pc:sldMk cId="3298954715" sldId="410"/>
            <ac:graphicFrameMk id="3" creationId="{883A021F-B987-C04D-1AE6-E885EE765FCE}"/>
          </ac:graphicFrameMkLst>
        </pc:graphicFrameChg>
      </pc:sldChg>
      <pc:sldChg chg="modSp mod">
        <pc:chgData name="Mellany Otárola Saénz" userId="4c8e53cc-73d9-4b85-b701-6273e345e567" providerId="ADAL" clId="{09692199-ACF3-48F3-BCF6-EBCF7DC7E18A}" dt="2025-06-30T20:06:34.452" v="260" actId="20577"/>
        <pc:sldMkLst>
          <pc:docMk/>
          <pc:sldMk cId="3623780210" sldId="411"/>
        </pc:sldMkLst>
        <pc:spChg chg="mod">
          <ac:chgData name="Mellany Otárola Saénz" userId="4c8e53cc-73d9-4b85-b701-6273e345e567" providerId="ADAL" clId="{09692199-ACF3-48F3-BCF6-EBCF7DC7E18A}" dt="2025-06-30T20:06:34.452" v="260" actId="20577"/>
          <ac:spMkLst>
            <pc:docMk/>
            <pc:sldMk cId="3623780210" sldId="411"/>
            <ac:spMk id="2" creationId="{8561F31C-72A8-E44D-18BD-F1D2359EABB9}"/>
          </ac:spMkLst>
        </pc:spChg>
      </pc:sldChg>
      <pc:sldChg chg="modSp">
        <pc:chgData name="Mellany Otárola Saénz" userId="4c8e53cc-73d9-4b85-b701-6273e345e567" providerId="ADAL" clId="{09692199-ACF3-48F3-BCF6-EBCF7DC7E18A}" dt="2025-06-30T19:52:10.339" v="37" actId="13782"/>
        <pc:sldMkLst>
          <pc:docMk/>
          <pc:sldMk cId="1966039213" sldId="412"/>
        </pc:sldMkLst>
        <pc:graphicFrameChg chg="mod">
          <ac:chgData name="Mellany Otárola Saénz" userId="4c8e53cc-73d9-4b85-b701-6273e345e567" providerId="ADAL" clId="{09692199-ACF3-48F3-BCF6-EBCF7DC7E18A}" dt="2025-06-30T19:52:10.339" v="37" actId="13782"/>
          <ac:graphicFrameMkLst>
            <pc:docMk/>
            <pc:sldMk cId="1966039213" sldId="412"/>
            <ac:graphicFrameMk id="2" creationId="{50299B40-657B-9B7B-CE1A-A967CA649A7B}"/>
          </ac:graphicFrameMkLst>
        </pc:graphicFrameChg>
      </pc:sldChg>
      <pc:sldChg chg="del">
        <pc:chgData name="Mellany Otárola Saénz" userId="4c8e53cc-73d9-4b85-b701-6273e345e567" providerId="ADAL" clId="{09692199-ACF3-48F3-BCF6-EBCF7DC7E18A}" dt="2025-06-30T19:57:13.555" v="105" actId="47"/>
        <pc:sldMkLst>
          <pc:docMk/>
          <pc:sldMk cId="3406539635" sldId="413"/>
        </pc:sldMkLst>
      </pc:sldChg>
      <pc:sldChg chg="del">
        <pc:chgData name="Mellany Otárola Saénz" userId="4c8e53cc-73d9-4b85-b701-6273e345e567" providerId="ADAL" clId="{09692199-ACF3-48F3-BCF6-EBCF7DC7E18A}" dt="2025-06-30T19:57:15.562" v="106" actId="47"/>
        <pc:sldMkLst>
          <pc:docMk/>
          <pc:sldMk cId="3752501947" sldId="414"/>
        </pc:sldMkLst>
      </pc:sldChg>
      <pc:sldChg chg="del">
        <pc:chgData name="Mellany Otárola Saénz" userId="4c8e53cc-73d9-4b85-b701-6273e345e567" providerId="ADAL" clId="{09692199-ACF3-48F3-BCF6-EBCF7DC7E18A}" dt="2025-06-30T19:57:16.741" v="107" actId="47"/>
        <pc:sldMkLst>
          <pc:docMk/>
          <pc:sldMk cId="1776331130" sldId="415"/>
        </pc:sldMkLst>
      </pc:sldChg>
      <pc:sldChg chg="del">
        <pc:chgData name="Mellany Otárola Saénz" userId="4c8e53cc-73d9-4b85-b701-6273e345e567" providerId="ADAL" clId="{09692199-ACF3-48F3-BCF6-EBCF7DC7E18A}" dt="2025-06-30T19:57:17.968" v="108" actId="47"/>
        <pc:sldMkLst>
          <pc:docMk/>
          <pc:sldMk cId="3555942327" sldId="416"/>
        </pc:sldMkLst>
      </pc:sldChg>
      <pc:sldChg chg="del">
        <pc:chgData name="Mellany Otárola Saénz" userId="4c8e53cc-73d9-4b85-b701-6273e345e567" providerId="ADAL" clId="{09692199-ACF3-48F3-BCF6-EBCF7DC7E18A}" dt="2025-06-30T20:02:34.744" v="140" actId="47"/>
        <pc:sldMkLst>
          <pc:docMk/>
          <pc:sldMk cId="806897299" sldId="417"/>
        </pc:sldMkLst>
      </pc:sldChg>
      <pc:sldChg chg="del">
        <pc:chgData name="Mellany Otárola Saénz" userId="4c8e53cc-73d9-4b85-b701-6273e345e567" providerId="ADAL" clId="{09692199-ACF3-48F3-BCF6-EBCF7DC7E18A}" dt="2025-06-30T20:02:35.723" v="141" actId="47"/>
        <pc:sldMkLst>
          <pc:docMk/>
          <pc:sldMk cId="2681931869" sldId="418"/>
        </pc:sldMkLst>
      </pc:sldChg>
      <pc:sldChg chg="del">
        <pc:chgData name="Mellany Otárola Saénz" userId="4c8e53cc-73d9-4b85-b701-6273e345e567" providerId="ADAL" clId="{09692199-ACF3-48F3-BCF6-EBCF7DC7E18A}" dt="2025-06-30T20:02:37.075" v="142" actId="47"/>
        <pc:sldMkLst>
          <pc:docMk/>
          <pc:sldMk cId="3816103392" sldId="419"/>
        </pc:sldMkLst>
      </pc:sldChg>
      <pc:sldChg chg="del">
        <pc:chgData name="Mellany Otárola Saénz" userId="4c8e53cc-73d9-4b85-b701-6273e345e567" providerId="ADAL" clId="{09692199-ACF3-48F3-BCF6-EBCF7DC7E18A}" dt="2025-06-30T20:02:40.085" v="143" actId="47"/>
        <pc:sldMkLst>
          <pc:docMk/>
          <pc:sldMk cId="2053920279" sldId="420"/>
        </pc:sldMkLst>
      </pc:sldChg>
      <pc:sldChg chg="del">
        <pc:chgData name="Mellany Otárola Saénz" userId="4c8e53cc-73d9-4b85-b701-6273e345e567" providerId="ADAL" clId="{09692199-ACF3-48F3-BCF6-EBCF7DC7E18A}" dt="2025-06-30T20:02:42.897" v="145" actId="47"/>
        <pc:sldMkLst>
          <pc:docMk/>
          <pc:sldMk cId="3592938673" sldId="421"/>
        </pc:sldMkLst>
      </pc:sldChg>
      <pc:sldChg chg="del">
        <pc:chgData name="Mellany Otárola Saénz" userId="4c8e53cc-73d9-4b85-b701-6273e345e567" providerId="ADAL" clId="{09692199-ACF3-48F3-BCF6-EBCF7DC7E18A}" dt="2025-06-30T20:02:41.946" v="144" actId="47"/>
        <pc:sldMkLst>
          <pc:docMk/>
          <pc:sldMk cId="227950501" sldId="422"/>
        </pc:sldMkLst>
      </pc:sldChg>
      <pc:sldChg chg="modSp add">
        <pc:chgData name="Mellany Otárola Saénz" userId="4c8e53cc-73d9-4b85-b701-6273e345e567" providerId="ADAL" clId="{09692199-ACF3-48F3-BCF6-EBCF7DC7E18A}" dt="2025-06-30T19:53:03.265" v="45" actId="20577"/>
        <pc:sldMkLst>
          <pc:docMk/>
          <pc:sldMk cId="1647178223" sldId="423"/>
        </pc:sldMkLst>
        <pc:graphicFrameChg chg="mod">
          <ac:chgData name="Mellany Otárola Saénz" userId="4c8e53cc-73d9-4b85-b701-6273e345e567" providerId="ADAL" clId="{09692199-ACF3-48F3-BCF6-EBCF7DC7E18A}" dt="2025-06-30T19:53:03.265" v="45" actId="20577"/>
          <ac:graphicFrameMkLst>
            <pc:docMk/>
            <pc:sldMk cId="1647178223" sldId="423"/>
            <ac:graphicFrameMk id="2" creationId="{8C2A79FF-0722-7356-87A1-EAC584A483BD}"/>
          </ac:graphicFrameMkLst>
        </pc:graphicFrameChg>
      </pc:sldChg>
      <pc:sldChg chg="new del">
        <pc:chgData name="Mellany Otárola Saénz" userId="4c8e53cc-73d9-4b85-b701-6273e345e567" providerId="ADAL" clId="{09692199-ACF3-48F3-BCF6-EBCF7DC7E18A}" dt="2025-06-30T19:52:34.246" v="41" actId="2696"/>
        <pc:sldMkLst>
          <pc:docMk/>
          <pc:sldMk cId="369211452" sldId="424"/>
        </pc:sldMkLst>
      </pc:sldChg>
      <pc:sldChg chg="modSp new mod">
        <pc:chgData name="Mellany Otárola Saénz" userId="4c8e53cc-73d9-4b85-b701-6273e345e567" providerId="ADAL" clId="{09692199-ACF3-48F3-BCF6-EBCF7DC7E18A}" dt="2025-06-30T19:54:13.398" v="70" actId="20577"/>
        <pc:sldMkLst>
          <pc:docMk/>
          <pc:sldMk cId="2768202018" sldId="425"/>
        </pc:sldMkLst>
        <pc:spChg chg="mod">
          <ac:chgData name="Mellany Otárola Saénz" userId="4c8e53cc-73d9-4b85-b701-6273e345e567" providerId="ADAL" clId="{09692199-ACF3-48F3-BCF6-EBCF7DC7E18A}" dt="2025-06-30T19:54:13.398" v="70" actId="20577"/>
          <ac:spMkLst>
            <pc:docMk/>
            <pc:sldMk cId="2768202018" sldId="425"/>
            <ac:spMk id="2" creationId="{256D19AE-E60C-0738-37AB-1046DC39EDC3}"/>
          </ac:spMkLst>
        </pc:spChg>
      </pc:sldChg>
      <pc:sldChg chg="modSp add">
        <pc:chgData name="Mellany Otárola Saénz" userId="4c8e53cc-73d9-4b85-b701-6273e345e567" providerId="ADAL" clId="{09692199-ACF3-48F3-BCF6-EBCF7DC7E18A}" dt="2025-06-30T19:53:45.971" v="60" actId="20577"/>
        <pc:sldMkLst>
          <pc:docMk/>
          <pc:sldMk cId="1622076764" sldId="426"/>
        </pc:sldMkLst>
        <pc:graphicFrameChg chg="mod">
          <ac:chgData name="Mellany Otárola Saénz" userId="4c8e53cc-73d9-4b85-b701-6273e345e567" providerId="ADAL" clId="{09692199-ACF3-48F3-BCF6-EBCF7DC7E18A}" dt="2025-06-30T19:53:45.971" v="60" actId="20577"/>
          <ac:graphicFrameMkLst>
            <pc:docMk/>
            <pc:sldMk cId="1622076764" sldId="426"/>
            <ac:graphicFrameMk id="2" creationId="{E970BCA7-35D7-9D85-35D9-2F4DECC355E4}"/>
          </ac:graphicFrameMkLst>
        </pc:graphicFrameChg>
      </pc:sldChg>
      <pc:sldChg chg="modSp add mod">
        <pc:chgData name="Mellany Otárola Saénz" userId="4c8e53cc-73d9-4b85-b701-6273e345e567" providerId="ADAL" clId="{09692199-ACF3-48F3-BCF6-EBCF7DC7E18A}" dt="2025-06-30T19:54:26.177" v="83" actId="20577"/>
        <pc:sldMkLst>
          <pc:docMk/>
          <pc:sldMk cId="2291933026" sldId="427"/>
        </pc:sldMkLst>
        <pc:spChg chg="mod">
          <ac:chgData name="Mellany Otárola Saénz" userId="4c8e53cc-73d9-4b85-b701-6273e345e567" providerId="ADAL" clId="{09692199-ACF3-48F3-BCF6-EBCF7DC7E18A}" dt="2025-06-30T19:54:26.177" v="83" actId="20577"/>
          <ac:spMkLst>
            <pc:docMk/>
            <pc:sldMk cId="2291933026" sldId="427"/>
            <ac:spMk id="2" creationId="{446181A2-4E6D-C521-0DA3-0D133B305ECB}"/>
          </ac:spMkLst>
        </pc:spChg>
      </pc:sldChg>
      <pc:sldChg chg="modSp add">
        <pc:chgData name="Mellany Otárola Saénz" userId="4c8e53cc-73d9-4b85-b701-6273e345e567" providerId="ADAL" clId="{09692199-ACF3-48F3-BCF6-EBCF7DC7E18A}" dt="2025-06-30T19:55:02.310" v="87" actId="20577"/>
        <pc:sldMkLst>
          <pc:docMk/>
          <pc:sldMk cId="3124826830" sldId="428"/>
        </pc:sldMkLst>
        <pc:graphicFrameChg chg="mod">
          <ac:chgData name="Mellany Otárola Saénz" userId="4c8e53cc-73d9-4b85-b701-6273e345e567" providerId="ADAL" clId="{09692199-ACF3-48F3-BCF6-EBCF7DC7E18A}" dt="2025-06-30T19:55:02.310" v="87" actId="20577"/>
          <ac:graphicFrameMkLst>
            <pc:docMk/>
            <pc:sldMk cId="3124826830" sldId="428"/>
            <ac:graphicFrameMk id="2" creationId="{1131F6E6-C421-D91B-7C3D-6AE47D1C48AF}"/>
          </ac:graphicFrameMkLst>
        </pc:graphicFrameChg>
      </pc:sldChg>
      <pc:sldChg chg="modSp add">
        <pc:chgData name="Mellany Otárola Saénz" userId="4c8e53cc-73d9-4b85-b701-6273e345e567" providerId="ADAL" clId="{09692199-ACF3-48F3-BCF6-EBCF7DC7E18A}" dt="2025-06-30T19:55:47.467" v="90" actId="20577"/>
        <pc:sldMkLst>
          <pc:docMk/>
          <pc:sldMk cId="4160673165" sldId="429"/>
        </pc:sldMkLst>
        <pc:graphicFrameChg chg="mod">
          <ac:chgData name="Mellany Otárola Saénz" userId="4c8e53cc-73d9-4b85-b701-6273e345e567" providerId="ADAL" clId="{09692199-ACF3-48F3-BCF6-EBCF7DC7E18A}" dt="2025-06-30T19:55:47.467" v="90" actId="20577"/>
          <ac:graphicFrameMkLst>
            <pc:docMk/>
            <pc:sldMk cId="4160673165" sldId="429"/>
            <ac:graphicFrameMk id="2" creationId="{0CFE1C5A-99B0-CE4E-07C9-B26EB2BA9D62}"/>
          </ac:graphicFrameMkLst>
        </pc:graphicFrameChg>
      </pc:sldChg>
      <pc:sldChg chg="modSp add">
        <pc:chgData name="Mellany Otárola Saénz" userId="4c8e53cc-73d9-4b85-b701-6273e345e567" providerId="ADAL" clId="{09692199-ACF3-48F3-BCF6-EBCF7DC7E18A}" dt="2025-06-30T19:56:20.984" v="93" actId="20577"/>
        <pc:sldMkLst>
          <pc:docMk/>
          <pc:sldMk cId="580958547" sldId="430"/>
        </pc:sldMkLst>
        <pc:graphicFrameChg chg="mod">
          <ac:chgData name="Mellany Otárola Saénz" userId="4c8e53cc-73d9-4b85-b701-6273e345e567" providerId="ADAL" clId="{09692199-ACF3-48F3-BCF6-EBCF7DC7E18A}" dt="2025-06-30T19:56:20.984" v="93" actId="20577"/>
          <ac:graphicFrameMkLst>
            <pc:docMk/>
            <pc:sldMk cId="580958547" sldId="430"/>
            <ac:graphicFrameMk id="2" creationId="{DDCEEEC7-477F-D1C7-91DC-BAEEDBADA4E7}"/>
          </ac:graphicFrameMkLst>
        </pc:graphicFrameChg>
      </pc:sldChg>
      <pc:sldChg chg="modSp add">
        <pc:chgData name="Mellany Otárola Saénz" userId="4c8e53cc-73d9-4b85-b701-6273e345e567" providerId="ADAL" clId="{09692199-ACF3-48F3-BCF6-EBCF7DC7E18A}" dt="2025-06-30T19:56:58.312" v="103" actId="20577"/>
        <pc:sldMkLst>
          <pc:docMk/>
          <pc:sldMk cId="923784537" sldId="431"/>
        </pc:sldMkLst>
        <pc:graphicFrameChg chg="mod">
          <ac:chgData name="Mellany Otárola Saénz" userId="4c8e53cc-73d9-4b85-b701-6273e345e567" providerId="ADAL" clId="{09692199-ACF3-48F3-BCF6-EBCF7DC7E18A}" dt="2025-06-30T19:56:58.312" v="103" actId="20577"/>
          <ac:graphicFrameMkLst>
            <pc:docMk/>
            <pc:sldMk cId="923784537" sldId="431"/>
            <ac:graphicFrameMk id="2" creationId="{B09D46A6-323E-2300-0600-5409948D0F8A}"/>
          </ac:graphicFrameMkLst>
        </pc:graphicFrameChg>
      </pc:sldChg>
      <pc:sldChg chg="modSp add mod">
        <pc:chgData name="Mellany Otárola Saénz" userId="4c8e53cc-73d9-4b85-b701-6273e345e567" providerId="ADAL" clId="{09692199-ACF3-48F3-BCF6-EBCF7DC7E18A}" dt="2025-06-30T19:57:45.036" v="113" actId="20577"/>
        <pc:sldMkLst>
          <pc:docMk/>
          <pc:sldMk cId="4144937398" sldId="432"/>
        </pc:sldMkLst>
        <pc:spChg chg="mod">
          <ac:chgData name="Mellany Otárola Saénz" userId="4c8e53cc-73d9-4b85-b701-6273e345e567" providerId="ADAL" clId="{09692199-ACF3-48F3-BCF6-EBCF7DC7E18A}" dt="2025-06-30T19:57:45.036" v="113" actId="20577"/>
          <ac:spMkLst>
            <pc:docMk/>
            <pc:sldMk cId="4144937398" sldId="432"/>
            <ac:spMk id="2" creationId="{C713CC31-1B72-BDB4-3573-9EEB426D4A33}"/>
          </ac:spMkLst>
        </pc:spChg>
      </pc:sldChg>
      <pc:sldChg chg="modSp add">
        <pc:chgData name="Mellany Otárola Saénz" userId="4c8e53cc-73d9-4b85-b701-6273e345e567" providerId="ADAL" clId="{09692199-ACF3-48F3-BCF6-EBCF7DC7E18A}" dt="2025-06-30T19:58:53.265" v="123" actId="13782"/>
        <pc:sldMkLst>
          <pc:docMk/>
          <pc:sldMk cId="2212287170" sldId="433"/>
        </pc:sldMkLst>
        <pc:graphicFrameChg chg="mod">
          <ac:chgData name="Mellany Otárola Saénz" userId="4c8e53cc-73d9-4b85-b701-6273e345e567" providerId="ADAL" clId="{09692199-ACF3-48F3-BCF6-EBCF7DC7E18A}" dt="2025-06-30T19:58:53.265" v="123" actId="13782"/>
          <ac:graphicFrameMkLst>
            <pc:docMk/>
            <pc:sldMk cId="2212287170" sldId="433"/>
            <ac:graphicFrameMk id="2" creationId="{D75F005E-4160-E946-01EA-8E9B9ADFAFFB}"/>
          </ac:graphicFrameMkLst>
        </pc:graphicFrameChg>
      </pc:sldChg>
      <pc:sldChg chg="modSp add mod">
        <pc:chgData name="Mellany Otárola Saénz" userId="4c8e53cc-73d9-4b85-b701-6273e345e567" providerId="ADAL" clId="{09692199-ACF3-48F3-BCF6-EBCF7DC7E18A}" dt="2025-06-30T19:59:10.985" v="134" actId="20577"/>
        <pc:sldMkLst>
          <pc:docMk/>
          <pc:sldMk cId="4042829340" sldId="434"/>
        </pc:sldMkLst>
        <pc:spChg chg="mod">
          <ac:chgData name="Mellany Otárola Saénz" userId="4c8e53cc-73d9-4b85-b701-6273e345e567" providerId="ADAL" clId="{09692199-ACF3-48F3-BCF6-EBCF7DC7E18A}" dt="2025-06-30T19:59:10.985" v="134" actId="20577"/>
          <ac:spMkLst>
            <pc:docMk/>
            <pc:sldMk cId="4042829340" sldId="434"/>
            <ac:spMk id="2" creationId="{6A139148-F2AA-B3E3-60AA-23E4825CAF96}"/>
          </ac:spMkLst>
        </pc:spChg>
      </pc:sldChg>
      <pc:sldChg chg="modSp add del">
        <pc:chgData name="Mellany Otárola Saénz" userId="4c8e53cc-73d9-4b85-b701-6273e345e567" providerId="ADAL" clId="{09692199-ACF3-48F3-BCF6-EBCF7DC7E18A}" dt="2025-06-30T20:04:27.189" v="190" actId="2696"/>
        <pc:sldMkLst>
          <pc:docMk/>
          <pc:sldMk cId="3354977562" sldId="435"/>
        </pc:sldMkLst>
        <pc:graphicFrameChg chg="mod">
          <ac:chgData name="Mellany Otárola Saénz" userId="4c8e53cc-73d9-4b85-b701-6273e345e567" providerId="ADAL" clId="{09692199-ACF3-48F3-BCF6-EBCF7DC7E18A}" dt="2025-06-30T20:02:16.058" v="139"/>
          <ac:graphicFrameMkLst>
            <pc:docMk/>
            <pc:sldMk cId="3354977562" sldId="435"/>
            <ac:graphicFrameMk id="2" creationId="{5A0AB85F-E190-6508-CB39-24BF04908A01}"/>
          </ac:graphicFrameMkLst>
        </pc:graphicFrameChg>
      </pc:sldChg>
      <pc:sldChg chg="modSp add mod">
        <pc:chgData name="Mellany Otárola Saénz" userId="4c8e53cc-73d9-4b85-b701-6273e345e567" providerId="ADAL" clId="{09692199-ACF3-48F3-BCF6-EBCF7DC7E18A}" dt="2025-06-30T20:07:04.294" v="350" actId="20577"/>
        <pc:sldMkLst>
          <pc:docMk/>
          <pc:sldMk cId="554305925" sldId="436"/>
        </pc:sldMkLst>
        <pc:spChg chg="mod">
          <ac:chgData name="Mellany Otárola Saénz" userId="4c8e53cc-73d9-4b85-b701-6273e345e567" providerId="ADAL" clId="{09692199-ACF3-48F3-BCF6-EBCF7DC7E18A}" dt="2025-06-30T20:07:04.294" v="350" actId="20577"/>
          <ac:spMkLst>
            <pc:docMk/>
            <pc:sldMk cId="554305925" sldId="436"/>
            <ac:spMk id="2" creationId="{0AB60BA0-16D5-81C1-254C-A5DF56295DC7}"/>
          </ac:spMkLst>
        </pc:spChg>
      </pc:sldChg>
      <pc:sldChg chg="add">
        <pc:chgData name="Mellany Otárola Saénz" userId="4c8e53cc-73d9-4b85-b701-6273e345e567" providerId="ADAL" clId="{09692199-ACF3-48F3-BCF6-EBCF7DC7E18A}" dt="2025-06-30T20:03:59.020" v="187"/>
        <pc:sldMkLst>
          <pc:docMk/>
          <pc:sldMk cId="3807933213" sldId="437"/>
        </pc:sldMkLst>
      </pc:sldChg>
      <pc:sldChg chg="add">
        <pc:chgData name="Mellany Otárola Saénz" userId="4c8e53cc-73d9-4b85-b701-6273e345e567" providerId="ADAL" clId="{09692199-ACF3-48F3-BCF6-EBCF7DC7E18A}" dt="2025-06-30T20:03:59.020" v="187"/>
        <pc:sldMkLst>
          <pc:docMk/>
          <pc:sldMk cId="2891232567" sldId="438"/>
        </pc:sldMkLst>
      </pc:sldChg>
      <pc:sldChg chg="add">
        <pc:chgData name="Mellany Otárola Saénz" userId="4c8e53cc-73d9-4b85-b701-6273e345e567" providerId="ADAL" clId="{09692199-ACF3-48F3-BCF6-EBCF7DC7E18A}" dt="2025-06-30T20:03:59.020" v="187"/>
        <pc:sldMkLst>
          <pc:docMk/>
          <pc:sldMk cId="1841868039" sldId="439"/>
        </pc:sldMkLst>
      </pc:sldChg>
      <pc:sldChg chg="add">
        <pc:chgData name="Mellany Otárola Saénz" userId="4c8e53cc-73d9-4b85-b701-6273e345e567" providerId="ADAL" clId="{09692199-ACF3-48F3-BCF6-EBCF7DC7E18A}" dt="2025-06-30T20:03:59.020" v="187"/>
        <pc:sldMkLst>
          <pc:docMk/>
          <pc:sldMk cId="3716511462" sldId="440"/>
        </pc:sldMkLst>
      </pc:sldChg>
      <pc:sldChg chg="add">
        <pc:chgData name="Mellany Otárola Saénz" userId="4c8e53cc-73d9-4b85-b701-6273e345e567" providerId="ADAL" clId="{09692199-ACF3-48F3-BCF6-EBCF7DC7E18A}" dt="2025-06-30T20:03:59.020" v="187"/>
        <pc:sldMkLst>
          <pc:docMk/>
          <pc:sldMk cId="461695603" sldId="441"/>
        </pc:sldMkLst>
      </pc:sldChg>
      <pc:sldChg chg="add">
        <pc:chgData name="Mellany Otárola Saénz" userId="4c8e53cc-73d9-4b85-b701-6273e345e567" providerId="ADAL" clId="{09692199-ACF3-48F3-BCF6-EBCF7DC7E18A}" dt="2025-06-30T20:04:22.030" v="188"/>
        <pc:sldMkLst>
          <pc:docMk/>
          <pc:sldMk cId="3230909861" sldId="442"/>
        </pc:sldMkLst>
      </pc:sldChg>
      <pc:sldChg chg="modSp add">
        <pc:chgData name="Mellany Otárola Saénz" userId="4c8e53cc-73d9-4b85-b701-6273e345e567" providerId="ADAL" clId="{09692199-ACF3-48F3-BCF6-EBCF7DC7E18A}" dt="2025-06-30T20:05:17.611" v="193"/>
        <pc:sldMkLst>
          <pc:docMk/>
          <pc:sldMk cId="187806858" sldId="443"/>
        </pc:sldMkLst>
        <pc:graphicFrameChg chg="mod">
          <ac:chgData name="Mellany Otárola Saénz" userId="4c8e53cc-73d9-4b85-b701-6273e345e567" providerId="ADAL" clId="{09692199-ACF3-48F3-BCF6-EBCF7DC7E18A}" dt="2025-06-30T20:05:17.611" v="193"/>
          <ac:graphicFrameMkLst>
            <pc:docMk/>
            <pc:sldMk cId="187806858" sldId="443"/>
            <ac:graphicFrameMk id="2" creationId="{072BD103-4819-76F4-CD05-C99B6E9D304B}"/>
          </ac:graphicFrameMkLst>
        </pc:graphicFrameChg>
      </pc:sldChg>
    </pc:docChg>
  </pc:docChgLst>
  <pc:docChgLst>
    <pc:chgData name="Mellany Otárola Saénz" userId="4c8e53cc-73d9-4b85-b701-6273e345e567" providerId="ADAL" clId="{827980CB-8DAD-4D1F-87E9-AE03DEB2C893}"/>
    <pc:docChg chg="undo custSel addSld delSld modSld">
      <pc:chgData name="Mellany Otárola Saénz" userId="4c8e53cc-73d9-4b85-b701-6273e345e567" providerId="ADAL" clId="{827980CB-8DAD-4D1F-87E9-AE03DEB2C893}" dt="2025-06-10T23:02:57.679" v="638" actId="1076"/>
      <pc:docMkLst>
        <pc:docMk/>
      </pc:docMkLst>
      <pc:sldChg chg="del">
        <pc:chgData name="Mellany Otárola Saénz" userId="4c8e53cc-73d9-4b85-b701-6273e345e567" providerId="ADAL" clId="{827980CB-8DAD-4D1F-87E9-AE03DEB2C893}" dt="2025-05-29T19:55:37.363" v="126" actId="47"/>
        <pc:sldMkLst>
          <pc:docMk/>
          <pc:sldMk cId="2598456825" sldId="312"/>
        </pc:sldMkLst>
      </pc:sldChg>
      <pc:sldChg chg="del">
        <pc:chgData name="Mellany Otárola Saénz" userId="4c8e53cc-73d9-4b85-b701-6273e345e567" providerId="ADAL" clId="{827980CB-8DAD-4D1F-87E9-AE03DEB2C893}" dt="2025-05-29T19:55:37.938" v="127" actId="47"/>
        <pc:sldMkLst>
          <pc:docMk/>
          <pc:sldMk cId="2320267115" sldId="313"/>
        </pc:sldMkLst>
      </pc:sldChg>
      <pc:sldChg chg="del">
        <pc:chgData name="Mellany Otárola Saénz" userId="4c8e53cc-73d9-4b85-b701-6273e345e567" providerId="ADAL" clId="{827980CB-8DAD-4D1F-87E9-AE03DEB2C893}" dt="2025-05-29T19:55:38.611" v="128" actId="47"/>
        <pc:sldMkLst>
          <pc:docMk/>
          <pc:sldMk cId="2261933452" sldId="314"/>
        </pc:sldMkLst>
      </pc:sldChg>
      <pc:sldChg chg="del">
        <pc:chgData name="Mellany Otárola Saénz" userId="4c8e53cc-73d9-4b85-b701-6273e345e567" providerId="ADAL" clId="{827980CB-8DAD-4D1F-87E9-AE03DEB2C893}" dt="2025-05-29T19:55:39.131" v="129" actId="47"/>
        <pc:sldMkLst>
          <pc:docMk/>
          <pc:sldMk cId="2645011538" sldId="322"/>
        </pc:sldMkLst>
      </pc:sldChg>
      <pc:sldChg chg="del">
        <pc:chgData name="Mellany Otárola Saénz" userId="4c8e53cc-73d9-4b85-b701-6273e345e567" providerId="ADAL" clId="{827980CB-8DAD-4D1F-87E9-AE03DEB2C893}" dt="2025-05-29T19:55:39.605" v="130" actId="47"/>
        <pc:sldMkLst>
          <pc:docMk/>
          <pc:sldMk cId="1531878789" sldId="323"/>
        </pc:sldMkLst>
      </pc:sldChg>
      <pc:sldChg chg="del">
        <pc:chgData name="Mellany Otárola Saénz" userId="4c8e53cc-73d9-4b85-b701-6273e345e567" providerId="ADAL" clId="{827980CB-8DAD-4D1F-87E9-AE03DEB2C893}" dt="2025-05-29T19:55:43.079" v="135" actId="47"/>
        <pc:sldMkLst>
          <pc:docMk/>
          <pc:sldMk cId="1805053625" sldId="327"/>
        </pc:sldMkLst>
      </pc:sldChg>
      <pc:sldChg chg="del">
        <pc:chgData name="Mellany Otárola Saénz" userId="4c8e53cc-73d9-4b85-b701-6273e345e567" providerId="ADAL" clId="{827980CB-8DAD-4D1F-87E9-AE03DEB2C893}" dt="2025-05-29T19:55:40.099" v="131" actId="47"/>
        <pc:sldMkLst>
          <pc:docMk/>
          <pc:sldMk cId="2084896656" sldId="390"/>
        </pc:sldMkLst>
      </pc:sldChg>
      <pc:sldChg chg="del">
        <pc:chgData name="Mellany Otárola Saénz" userId="4c8e53cc-73d9-4b85-b701-6273e345e567" providerId="ADAL" clId="{827980CB-8DAD-4D1F-87E9-AE03DEB2C893}" dt="2025-05-29T19:55:40.534" v="132" actId="47"/>
        <pc:sldMkLst>
          <pc:docMk/>
          <pc:sldMk cId="1619187970" sldId="391"/>
        </pc:sldMkLst>
      </pc:sldChg>
      <pc:sldChg chg="del">
        <pc:chgData name="Mellany Otárola Saénz" userId="4c8e53cc-73d9-4b85-b701-6273e345e567" providerId="ADAL" clId="{827980CB-8DAD-4D1F-87E9-AE03DEB2C893}" dt="2025-05-29T19:55:42.196" v="134" actId="47"/>
        <pc:sldMkLst>
          <pc:docMk/>
          <pc:sldMk cId="3379364092" sldId="396"/>
        </pc:sldMkLst>
      </pc:sldChg>
      <pc:sldChg chg="del">
        <pc:chgData name="Mellany Otárola Saénz" userId="4c8e53cc-73d9-4b85-b701-6273e345e567" providerId="ADAL" clId="{827980CB-8DAD-4D1F-87E9-AE03DEB2C893}" dt="2025-05-29T19:57:45.124" v="136" actId="47"/>
        <pc:sldMkLst>
          <pc:docMk/>
          <pc:sldMk cId="3692049169" sldId="397"/>
        </pc:sldMkLst>
      </pc:sldChg>
      <pc:sldChg chg="del">
        <pc:chgData name="Mellany Otárola Saénz" userId="4c8e53cc-73d9-4b85-b701-6273e345e567" providerId="ADAL" clId="{827980CB-8DAD-4D1F-87E9-AE03DEB2C893}" dt="2025-05-29T19:55:41.152" v="133" actId="47"/>
        <pc:sldMkLst>
          <pc:docMk/>
          <pc:sldMk cId="1642612520" sldId="399"/>
        </pc:sldMkLst>
      </pc:sldChg>
      <pc:sldChg chg="del">
        <pc:chgData name="Mellany Otárola Saénz" userId="4c8e53cc-73d9-4b85-b701-6273e345e567" providerId="ADAL" clId="{827980CB-8DAD-4D1F-87E9-AE03DEB2C893}" dt="2025-05-29T19:57:46.395" v="137" actId="47"/>
        <pc:sldMkLst>
          <pc:docMk/>
          <pc:sldMk cId="355169349" sldId="400"/>
        </pc:sldMkLst>
      </pc:sldChg>
      <pc:sldChg chg="del">
        <pc:chgData name="Mellany Otárola Saénz" userId="4c8e53cc-73d9-4b85-b701-6273e345e567" providerId="ADAL" clId="{827980CB-8DAD-4D1F-87E9-AE03DEB2C893}" dt="2025-05-29T19:57:47.355" v="138" actId="47"/>
        <pc:sldMkLst>
          <pc:docMk/>
          <pc:sldMk cId="1433245836" sldId="401"/>
        </pc:sldMkLst>
      </pc:sldChg>
      <pc:sldChg chg="del">
        <pc:chgData name="Mellany Otárola Saénz" userId="4c8e53cc-73d9-4b85-b701-6273e345e567" providerId="ADAL" clId="{827980CB-8DAD-4D1F-87E9-AE03DEB2C893}" dt="2025-05-29T19:57:48.753" v="139" actId="47"/>
        <pc:sldMkLst>
          <pc:docMk/>
          <pc:sldMk cId="3075454305" sldId="402"/>
        </pc:sldMkLst>
      </pc:sldChg>
      <pc:sldChg chg="del">
        <pc:chgData name="Mellany Otárola Saénz" userId="4c8e53cc-73d9-4b85-b701-6273e345e567" providerId="ADAL" clId="{827980CB-8DAD-4D1F-87E9-AE03DEB2C893}" dt="2025-05-29T19:57:49.946" v="140" actId="47"/>
        <pc:sldMkLst>
          <pc:docMk/>
          <pc:sldMk cId="2254035832" sldId="403"/>
        </pc:sldMkLst>
      </pc:sldChg>
      <pc:sldChg chg="del">
        <pc:chgData name="Mellany Otárola Saénz" userId="4c8e53cc-73d9-4b85-b701-6273e345e567" providerId="ADAL" clId="{827980CB-8DAD-4D1F-87E9-AE03DEB2C893}" dt="2025-05-29T19:57:51.377" v="141" actId="47"/>
        <pc:sldMkLst>
          <pc:docMk/>
          <pc:sldMk cId="2640673446" sldId="404"/>
        </pc:sldMkLst>
      </pc:sldChg>
      <pc:sldChg chg="del">
        <pc:chgData name="Mellany Otárola Saénz" userId="4c8e53cc-73d9-4b85-b701-6273e345e567" providerId="ADAL" clId="{827980CB-8DAD-4D1F-87E9-AE03DEB2C893}" dt="2025-05-29T19:57:53.423" v="142" actId="47"/>
        <pc:sldMkLst>
          <pc:docMk/>
          <pc:sldMk cId="753658380" sldId="406"/>
        </pc:sldMkLst>
      </pc:sldChg>
      <pc:sldChg chg="del">
        <pc:chgData name="Mellany Otárola Saénz" userId="4c8e53cc-73d9-4b85-b701-6273e345e567" providerId="ADAL" clId="{827980CB-8DAD-4D1F-87E9-AE03DEB2C893}" dt="2025-05-29T19:57:54.736" v="143" actId="47"/>
        <pc:sldMkLst>
          <pc:docMk/>
          <pc:sldMk cId="2813933478" sldId="407"/>
        </pc:sldMkLst>
      </pc:sldChg>
      <pc:sldChg chg="del">
        <pc:chgData name="Mellany Otárola Saénz" userId="4c8e53cc-73d9-4b85-b701-6273e345e567" providerId="ADAL" clId="{827980CB-8DAD-4D1F-87E9-AE03DEB2C893}" dt="2025-05-29T19:57:57.199" v="144" actId="47"/>
        <pc:sldMkLst>
          <pc:docMk/>
          <pc:sldMk cId="1729184221" sldId="408"/>
        </pc:sldMkLst>
      </pc:sldChg>
      <pc:sldChg chg="modSp new mod">
        <pc:chgData name="Mellany Otárola Saénz" userId="4c8e53cc-73d9-4b85-b701-6273e345e567" providerId="ADAL" clId="{827980CB-8DAD-4D1F-87E9-AE03DEB2C893}" dt="2025-05-29T19:36:27.892" v="66" actId="20577"/>
        <pc:sldMkLst>
          <pc:docMk/>
          <pc:sldMk cId="4137975433" sldId="409"/>
        </pc:sldMkLst>
        <pc:spChg chg="mod">
          <ac:chgData name="Mellany Otárola Saénz" userId="4c8e53cc-73d9-4b85-b701-6273e345e567" providerId="ADAL" clId="{827980CB-8DAD-4D1F-87E9-AE03DEB2C893}" dt="2025-05-29T19:36:27.892" v="66" actId="20577"/>
          <ac:spMkLst>
            <pc:docMk/>
            <pc:sldMk cId="4137975433" sldId="409"/>
            <ac:spMk id="2" creationId="{B50BB249-0D2E-95DD-E6CE-ABDF99BE9BD9}"/>
          </ac:spMkLst>
        </pc:spChg>
      </pc:sldChg>
      <pc:sldChg chg="addSp delSp modSp new mod">
        <pc:chgData name="Mellany Otárola Saénz" userId="4c8e53cc-73d9-4b85-b701-6273e345e567" providerId="ADAL" clId="{827980CB-8DAD-4D1F-87E9-AE03DEB2C893}" dt="2025-05-29T19:48:06.777" v="88" actId="14100"/>
        <pc:sldMkLst>
          <pc:docMk/>
          <pc:sldMk cId="3298954715" sldId="410"/>
        </pc:sldMkLst>
        <pc:graphicFrameChg chg="add mod modGraphic">
          <ac:chgData name="Mellany Otárola Saénz" userId="4c8e53cc-73d9-4b85-b701-6273e345e567" providerId="ADAL" clId="{827980CB-8DAD-4D1F-87E9-AE03DEB2C893}" dt="2025-05-29T19:48:06.777" v="88" actId="14100"/>
          <ac:graphicFrameMkLst>
            <pc:docMk/>
            <pc:sldMk cId="3298954715" sldId="410"/>
            <ac:graphicFrameMk id="3" creationId="{883A021F-B987-C04D-1AE6-E885EE765FCE}"/>
          </ac:graphicFrameMkLst>
        </pc:graphicFrameChg>
      </pc:sldChg>
      <pc:sldChg chg="addSp modSp new del mod">
        <pc:chgData name="Mellany Otárola Saénz" userId="4c8e53cc-73d9-4b85-b701-6273e345e567" providerId="ADAL" clId="{827980CB-8DAD-4D1F-87E9-AE03DEB2C893}" dt="2025-05-29T19:37:06.017" v="69" actId="47"/>
        <pc:sldMkLst>
          <pc:docMk/>
          <pc:sldMk cId="3497622533" sldId="410"/>
        </pc:sldMkLst>
      </pc:sldChg>
      <pc:sldChg chg="modSp new mod">
        <pc:chgData name="Mellany Otárola Saénz" userId="4c8e53cc-73d9-4b85-b701-6273e345e567" providerId="ADAL" clId="{827980CB-8DAD-4D1F-87E9-AE03DEB2C893}" dt="2025-05-29T19:55:32.710" v="125" actId="1076"/>
        <pc:sldMkLst>
          <pc:docMk/>
          <pc:sldMk cId="3623780210" sldId="411"/>
        </pc:sldMkLst>
        <pc:spChg chg="mod">
          <ac:chgData name="Mellany Otárola Saénz" userId="4c8e53cc-73d9-4b85-b701-6273e345e567" providerId="ADAL" clId="{827980CB-8DAD-4D1F-87E9-AE03DEB2C893}" dt="2025-05-29T19:55:32.710" v="125" actId="1076"/>
          <ac:spMkLst>
            <pc:docMk/>
            <pc:sldMk cId="3623780210" sldId="411"/>
            <ac:spMk id="2" creationId="{8561F31C-72A8-E44D-18BD-F1D2359EABB9}"/>
          </ac:spMkLst>
        </pc:spChg>
      </pc:sldChg>
      <pc:sldChg chg="new del">
        <pc:chgData name="Mellany Otárola Saénz" userId="4c8e53cc-73d9-4b85-b701-6273e345e567" providerId="ADAL" clId="{827980CB-8DAD-4D1F-87E9-AE03DEB2C893}" dt="2025-06-10T19:53:22.952" v="146" actId="47"/>
        <pc:sldMkLst>
          <pc:docMk/>
          <pc:sldMk cId="891206461" sldId="412"/>
        </pc:sldMkLst>
      </pc:sldChg>
      <pc:sldChg chg="addSp modSp new mod">
        <pc:chgData name="Mellany Otárola Saénz" userId="4c8e53cc-73d9-4b85-b701-6273e345e567" providerId="ADAL" clId="{827980CB-8DAD-4D1F-87E9-AE03DEB2C893}" dt="2025-06-10T20:05:08.412" v="214" actId="123"/>
        <pc:sldMkLst>
          <pc:docMk/>
          <pc:sldMk cId="1966039213" sldId="412"/>
        </pc:sldMkLst>
        <pc:graphicFrameChg chg="add mod modGraphic">
          <ac:chgData name="Mellany Otárola Saénz" userId="4c8e53cc-73d9-4b85-b701-6273e345e567" providerId="ADAL" clId="{827980CB-8DAD-4D1F-87E9-AE03DEB2C893}" dt="2025-06-10T20:05:08.412" v="214" actId="123"/>
          <ac:graphicFrameMkLst>
            <pc:docMk/>
            <pc:sldMk cId="1966039213" sldId="412"/>
            <ac:graphicFrameMk id="2" creationId="{50299B40-657B-9B7B-CE1A-A967CA649A7B}"/>
          </ac:graphicFrameMkLst>
        </pc:graphicFrameChg>
      </pc:sldChg>
      <pc:sldChg chg="modSp new mod">
        <pc:chgData name="Mellany Otárola Saénz" userId="4c8e53cc-73d9-4b85-b701-6273e345e567" providerId="ADAL" clId="{827980CB-8DAD-4D1F-87E9-AE03DEB2C893}" dt="2025-06-10T20:06:09.804" v="218" actId="123"/>
        <pc:sldMkLst>
          <pc:docMk/>
          <pc:sldMk cId="3406539635" sldId="413"/>
        </pc:sldMkLst>
      </pc:sldChg>
      <pc:sldChg chg="addSp modSp new mod">
        <pc:chgData name="Mellany Otárola Saénz" userId="4c8e53cc-73d9-4b85-b701-6273e345e567" providerId="ADAL" clId="{827980CB-8DAD-4D1F-87E9-AE03DEB2C893}" dt="2025-06-10T20:23:12.600" v="253" actId="12100"/>
        <pc:sldMkLst>
          <pc:docMk/>
          <pc:sldMk cId="3752501947" sldId="414"/>
        </pc:sldMkLst>
      </pc:sldChg>
      <pc:sldChg chg="addSp modSp new mod">
        <pc:chgData name="Mellany Otárola Saénz" userId="4c8e53cc-73d9-4b85-b701-6273e345e567" providerId="ADAL" clId="{827980CB-8DAD-4D1F-87E9-AE03DEB2C893}" dt="2025-06-10T20:24:50.585" v="288" actId="14100"/>
        <pc:sldMkLst>
          <pc:docMk/>
          <pc:sldMk cId="1776331130" sldId="415"/>
        </pc:sldMkLst>
      </pc:sldChg>
      <pc:sldChg chg="addSp modSp new mod">
        <pc:chgData name="Mellany Otárola Saénz" userId="4c8e53cc-73d9-4b85-b701-6273e345e567" providerId="ADAL" clId="{827980CB-8DAD-4D1F-87E9-AE03DEB2C893}" dt="2025-06-10T20:48:31.375" v="331" actId="1076"/>
        <pc:sldMkLst>
          <pc:docMk/>
          <pc:sldMk cId="3555942327" sldId="416"/>
        </pc:sldMkLst>
      </pc:sldChg>
      <pc:sldChg chg="modSp add mod">
        <pc:chgData name="Mellany Otárola Saénz" userId="4c8e53cc-73d9-4b85-b701-6273e345e567" providerId="ADAL" clId="{827980CB-8DAD-4D1F-87E9-AE03DEB2C893}" dt="2025-06-10T20:56:12.311" v="376" actId="20577"/>
        <pc:sldMkLst>
          <pc:docMk/>
          <pc:sldMk cId="806897299" sldId="417"/>
        </pc:sldMkLst>
      </pc:sldChg>
      <pc:sldChg chg="addSp modSp new mod">
        <pc:chgData name="Mellany Otárola Saénz" userId="4c8e53cc-73d9-4b85-b701-6273e345e567" providerId="ADAL" clId="{827980CB-8DAD-4D1F-87E9-AE03DEB2C893}" dt="2025-06-10T20:57:26.861" v="438" actId="20577"/>
        <pc:sldMkLst>
          <pc:docMk/>
          <pc:sldMk cId="2681931869" sldId="418"/>
        </pc:sldMkLst>
      </pc:sldChg>
      <pc:sldChg chg="addSp modSp new mod">
        <pc:chgData name="Mellany Otárola Saénz" userId="4c8e53cc-73d9-4b85-b701-6273e345e567" providerId="ADAL" clId="{827980CB-8DAD-4D1F-87E9-AE03DEB2C893}" dt="2025-06-10T23:02:07.742" v="629"/>
        <pc:sldMkLst>
          <pc:docMk/>
          <pc:sldMk cId="3816103392" sldId="419"/>
        </pc:sldMkLst>
      </pc:sldChg>
      <pc:sldChg chg="addSp modSp new mod">
        <pc:chgData name="Mellany Otárola Saénz" userId="4c8e53cc-73d9-4b85-b701-6273e345e567" providerId="ADAL" clId="{827980CB-8DAD-4D1F-87E9-AE03DEB2C893}" dt="2025-06-10T22:56:18.339" v="482"/>
        <pc:sldMkLst>
          <pc:docMk/>
          <pc:sldMk cId="2053920279" sldId="420"/>
        </pc:sldMkLst>
      </pc:sldChg>
      <pc:sldChg chg="addSp modSp new mod">
        <pc:chgData name="Mellany Otárola Saénz" userId="4c8e53cc-73d9-4b85-b701-6273e345e567" providerId="ADAL" clId="{827980CB-8DAD-4D1F-87E9-AE03DEB2C893}" dt="2025-06-10T23:01:39.500" v="628" actId="12100"/>
        <pc:sldMkLst>
          <pc:docMk/>
          <pc:sldMk cId="3592938673" sldId="421"/>
        </pc:sldMkLst>
      </pc:sldChg>
      <pc:sldChg chg="addSp modSp new mod">
        <pc:chgData name="Mellany Otárola Saénz" userId="4c8e53cc-73d9-4b85-b701-6273e345e567" providerId="ADAL" clId="{827980CB-8DAD-4D1F-87E9-AE03DEB2C893}" dt="2025-06-10T23:02:57.679" v="638" actId="1076"/>
        <pc:sldMkLst>
          <pc:docMk/>
          <pc:sldMk cId="227950501" sldId="42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FED273-2C42-4C58-95B0-E897328A9F20}" type="doc">
      <dgm:prSet loTypeId="urn:microsoft.com/office/officeart/2005/8/layout/process1" loCatId="process" qsTypeId="urn:microsoft.com/office/officeart/2005/8/quickstyle/simple2" qsCatId="simple" csTypeId="urn:microsoft.com/office/officeart/2005/8/colors/accent1_2" csCatId="accent1" phldr="1"/>
      <dgm:spPr/>
    </dgm:pt>
    <dgm:pt modelId="{41F2B6B0-7976-4CD5-869B-B255ADED03A4}">
      <dgm:prSet phldrT="[Texto]"/>
      <dgm:spPr/>
      <dgm:t>
        <a:bodyPr/>
        <a:lstStyle/>
        <a:p>
          <a:r>
            <a:rPr lang="es-CR" dirty="0"/>
            <a:t>Cuenta con dos plantillas para describir: la entidad y las oficinas productoras del acervo documental.</a:t>
          </a:r>
        </a:p>
      </dgm:t>
    </dgm:pt>
    <dgm:pt modelId="{507303AB-6D9C-4693-A20B-E8757D265D91}" type="parTrans" cxnId="{68D8A077-F577-4762-81D5-4E80879CA628}">
      <dgm:prSet/>
      <dgm:spPr/>
      <dgm:t>
        <a:bodyPr/>
        <a:lstStyle/>
        <a:p>
          <a:endParaRPr lang="es-CR"/>
        </a:p>
      </dgm:t>
    </dgm:pt>
    <dgm:pt modelId="{A1E1AF2C-BF33-41DA-9638-DC7ED92D03D2}" type="sibTrans" cxnId="{68D8A077-F577-4762-81D5-4E80879CA628}">
      <dgm:prSet/>
      <dgm:spPr/>
      <dgm:t>
        <a:bodyPr/>
        <a:lstStyle/>
        <a:p>
          <a:endParaRPr lang="es-CR"/>
        </a:p>
      </dgm:t>
    </dgm:pt>
    <dgm:pt modelId="{D6D3A3A8-FC03-4610-967B-B86B1812A466}">
      <dgm:prSet phldrT="[Texto]"/>
      <dgm:spPr/>
      <dgm:t>
        <a:bodyPr/>
        <a:lstStyle/>
        <a:p>
          <a:pPr>
            <a:buFont typeface="Symbol" panose="05050102010706020507" pitchFamily="18" charset="2"/>
            <a:buChar char=""/>
          </a:pPr>
          <a:r>
            <a:rPr lang="es-CR" dirty="0"/>
            <a:t>La plantilla para describir la entidad (institución, familia y persona) consta de </a:t>
          </a:r>
          <a:r>
            <a:rPr lang="es-ES" dirty="0"/>
            <a:t>cuatro áreas, a saber: identificación, descripción, relaciones y control.</a:t>
          </a:r>
          <a:endParaRPr lang="es-CR" dirty="0"/>
        </a:p>
      </dgm:t>
    </dgm:pt>
    <dgm:pt modelId="{5D91DF12-159B-40E5-9EB6-ACD421F9C857}" type="parTrans" cxnId="{A863F8AF-8218-4EBE-BF38-F0278A5078D6}">
      <dgm:prSet/>
      <dgm:spPr/>
      <dgm:t>
        <a:bodyPr/>
        <a:lstStyle/>
        <a:p>
          <a:endParaRPr lang="es-CR"/>
        </a:p>
      </dgm:t>
    </dgm:pt>
    <dgm:pt modelId="{C1D4B968-90F5-4FE9-9428-97B4E9B9D716}" type="sibTrans" cxnId="{A863F8AF-8218-4EBE-BF38-F0278A5078D6}">
      <dgm:prSet/>
      <dgm:spPr/>
      <dgm:t>
        <a:bodyPr/>
        <a:lstStyle/>
        <a:p>
          <a:endParaRPr lang="es-CR"/>
        </a:p>
      </dgm:t>
    </dgm:pt>
    <dgm:pt modelId="{9C729569-3D06-4B55-B82C-FE32A2C43D0C}">
      <dgm:prSet phldrT="[Texto]"/>
      <dgm:spPr/>
      <dgm:t>
        <a:bodyPr/>
        <a:lstStyle/>
        <a:p>
          <a:pPr>
            <a:buFont typeface="Symbol" panose="05050102010706020507" pitchFamily="18" charset="2"/>
            <a:buChar char=""/>
          </a:pPr>
          <a:r>
            <a:rPr lang="es-CR"/>
            <a:t>La </a:t>
          </a:r>
          <a:r>
            <a:rPr lang="es-CR" dirty="0"/>
            <a:t>plantilla para describir las oficinas productoras consta de </a:t>
          </a:r>
          <a:r>
            <a:rPr lang="es-ES" dirty="0"/>
            <a:t>tres áreas, a saber: identificación, descripción y control.</a:t>
          </a:r>
          <a:endParaRPr lang="es-CR" dirty="0"/>
        </a:p>
      </dgm:t>
    </dgm:pt>
    <dgm:pt modelId="{A2AF68FE-D421-4CC4-8002-08CF6E450A2C}" type="parTrans" cxnId="{E54813B2-0FDF-4B69-A3B0-B8224B418FD2}">
      <dgm:prSet/>
      <dgm:spPr/>
      <dgm:t>
        <a:bodyPr/>
        <a:lstStyle/>
        <a:p>
          <a:endParaRPr lang="es-CR"/>
        </a:p>
      </dgm:t>
    </dgm:pt>
    <dgm:pt modelId="{C867CEA6-2B15-4210-9318-BC04D54A31F5}" type="sibTrans" cxnId="{E54813B2-0FDF-4B69-A3B0-B8224B418FD2}">
      <dgm:prSet/>
      <dgm:spPr/>
      <dgm:t>
        <a:bodyPr/>
        <a:lstStyle/>
        <a:p>
          <a:endParaRPr lang="es-CR"/>
        </a:p>
      </dgm:t>
    </dgm:pt>
    <dgm:pt modelId="{3354ADB0-C743-4AD0-B5CE-3F3E4630F1AA}" type="pres">
      <dgm:prSet presAssocID="{3FFED273-2C42-4C58-95B0-E897328A9F20}" presName="Name0" presStyleCnt="0">
        <dgm:presLayoutVars>
          <dgm:dir/>
          <dgm:resizeHandles val="exact"/>
        </dgm:presLayoutVars>
      </dgm:prSet>
      <dgm:spPr/>
    </dgm:pt>
    <dgm:pt modelId="{D069C8B8-FF22-4AC8-B870-56B1785D9A79}" type="pres">
      <dgm:prSet presAssocID="{41F2B6B0-7976-4CD5-869B-B255ADED03A4}" presName="node" presStyleLbl="node1" presStyleIdx="0" presStyleCnt="3">
        <dgm:presLayoutVars>
          <dgm:bulletEnabled val="1"/>
        </dgm:presLayoutVars>
      </dgm:prSet>
      <dgm:spPr/>
    </dgm:pt>
    <dgm:pt modelId="{9A2CF812-9C4B-4E0B-B460-0C77C076411E}" type="pres">
      <dgm:prSet presAssocID="{A1E1AF2C-BF33-41DA-9638-DC7ED92D03D2}" presName="sibTrans" presStyleLbl="sibTrans2D1" presStyleIdx="0" presStyleCnt="2"/>
      <dgm:spPr/>
    </dgm:pt>
    <dgm:pt modelId="{C4514818-3614-456F-B121-5B38C43CF553}" type="pres">
      <dgm:prSet presAssocID="{A1E1AF2C-BF33-41DA-9638-DC7ED92D03D2}" presName="connectorText" presStyleLbl="sibTrans2D1" presStyleIdx="0" presStyleCnt="2"/>
      <dgm:spPr/>
    </dgm:pt>
    <dgm:pt modelId="{CDA651EB-80B7-46FB-B13C-FEF5DFA5C8F6}" type="pres">
      <dgm:prSet presAssocID="{D6D3A3A8-FC03-4610-967B-B86B1812A466}" presName="node" presStyleLbl="node1" presStyleIdx="1" presStyleCnt="3">
        <dgm:presLayoutVars>
          <dgm:bulletEnabled val="1"/>
        </dgm:presLayoutVars>
      </dgm:prSet>
      <dgm:spPr/>
    </dgm:pt>
    <dgm:pt modelId="{FA9FB30E-AC36-4F3C-B8C5-3B3D2BB954B9}" type="pres">
      <dgm:prSet presAssocID="{C1D4B968-90F5-4FE9-9428-97B4E9B9D716}" presName="sibTrans" presStyleLbl="sibTrans2D1" presStyleIdx="1" presStyleCnt="2"/>
      <dgm:spPr/>
    </dgm:pt>
    <dgm:pt modelId="{17281774-4805-41CC-BA5A-28306FA4CFC0}" type="pres">
      <dgm:prSet presAssocID="{C1D4B968-90F5-4FE9-9428-97B4E9B9D716}" presName="connectorText" presStyleLbl="sibTrans2D1" presStyleIdx="1" presStyleCnt="2"/>
      <dgm:spPr/>
    </dgm:pt>
    <dgm:pt modelId="{56955552-6609-4E99-ACAF-B4331D56B5A9}" type="pres">
      <dgm:prSet presAssocID="{9C729569-3D06-4B55-B82C-FE32A2C43D0C}" presName="node" presStyleLbl="node1" presStyleIdx="2" presStyleCnt="3">
        <dgm:presLayoutVars>
          <dgm:bulletEnabled val="1"/>
        </dgm:presLayoutVars>
      </dgm:prSet>
      <dgm:spPr/>
    </dgm:pt>
  </dgm:ptLst>
  <dgm:cxnLst>
    <dgm:cxn modelId="{0E07BA0D-2396-4B02-98B8-B3651626B923}" type="presOf" srcId="{D6D3A3A8-FC03-4610-967B-B86B1812A466}" destId="{CDA651EB-80B7-46FB-B13C-FEF5DFA5C8F6}" srcOrd="0" destOrd="0" presId="urn:microsoft.com/office/officeart/2005/8/layout/process1"/>
    <dgm:cxn modelId="{F55FBB25-61CC-49C5-9D80-EEA0F8466D5F}" type="presOf" srcId="{A1E1AF2C-BF33-41DA-9638-DC7ED92D03D2}" destId="{C4514818-3614-456F-B121-5B38C43CF553}" srcOrd="1" destOrd="0" presId="urn:microsoft.com/office/officeart/2005/8/layout/process1"/>
    <dgm:cxn modelId="{68D8A077-F577-4762-81D5-4E80879CA628}" srcId="{3FFED273-2C42-4C58-95B0-E897328A9F20}" destId="{41F2B6B0-7976-4CD5-869B-B255ADED03A4}" srcOrd="0" destOrd="0" parTransId="{507303AB-6D9C-4693-A20B-E8757D265D91}" sibTransId="{A1E1AF2C-BF33-41DA-9638-DC7ED92D03D2}"/>
    <dgm:cxn modelId="{83FD4591-9F42-41CC-A704-CBDD3C2F9078}" type="presOf" srcId="{C1D4B968-90F5-4FE9-9428-97B4E9B9D716}" destId="{17281774-4805-41CC-BA5A-28306FA4CFC0}" srcOrd="1" destOrd="0" presId="urn:microsoft.com/office/officeart/2005/8/layout/process1"/>
    <dgm:cxn modelId="{82874A9C-FAF9-45EB-B9F2-240916154465}" type="presOf" srcId="{41F2B6B0-7976-4CD5-869B-B255ADED03A4}" destId="{D069C8B8-FF22-4AC8-B870-56B1785D9A79}" srcOrd="0" destOrd="0" presId="urn:microsoft.com/office/officeart/2005/8/layout/process1"/>
    <dgm:cxn modelId="{A863F8AF-8218-4EBE-BF38-F0278A5078D6}" srcId="{3FFED273-2C42-4C58-95B0-E897328A9F20}" destId="{D6D3A3A8-FC03-4610-967B-B86B1812A466}" srcOrd="1" destOrd="0" parTransId="{5D91DF12-159B-40E5-9EB6-ACD421F9C857}" sibTransId="{C1D4B968-90F5-4FE9-9428-97B4E9B9D716}"/>
    <dgm:cxn modelId="{E54813B2-0FDF-4B69-A3B0-B8224B418FD2}" srcId="{3FFED273-2C42-4C58-95B0-E897328A9F20}" destId="{9C729569-3D06-4B55-B82C-FE32A2C43D0C}" srcOrd="2" destOrd="0" parTransId="{A2AF68FE-D421-4CC4-8002-08CF6E450A2C}" sibTransId="{C867CEA6-2B15-4210-9318-BC04D54A31F5}"/>
    <dgm:cxn modelId="{107BE5BE-7B10-484C-AC6F-D6897A886B96}" type="presOf" srcId="{3FFED273-2C42-4C58-95B0-E897328A9F20}" destId="{3354ADB0-C743-4AD0-B5CE-3F3E4630F1AA}" srcOrd="0" destOrd="0" presId="urn:microsoft.com/office/officeart/2005/8/layout/process1"/>
    <dgm:cxn modelId="{51130ABF-0EDD-43B0-AF69-02C73FD4196E}" type="presOf" srcId="{9C729569-3D06-4B55-B82C-FE32A2C43D0C}" destId="{56955552-6609-4E99-ACAF-B4331D56B5A9}" srcOrd="0" destOrd="0" presId="urn:microsoft.com/office/officeart/2005/8/layout/process1"/>
    <dgm:cxn modelId="{A4FC70C6-F570-4FCF-A4B4-B7A790AEB5F2}" type="presOf" srcId="{C1D4B968-90F5-4FE9-9428-97B4E9B9D716}" destId="{FA9FB30E-AC36-4F3C-B8C5-3B3D2BB954B9}" srcOrd="0" destOrd="0" presId="urn:microsoft.com/office/officeart/2005/8/layout/process1"/>
    <dgm:cxn modelId="{5BF43EE7-7BBE-446A-9D52-1ADB3D39A05F}" type="presOf" srcId="{A1E1AF2C-BF33-41DA-9638-DC7ED92D03D2}" destId="{9A2CF812-9C4B-4E0B-B460-0C77C076411E}" srcOrd="0" destOrd="0" presId="urn:microsoft.com/office/officeart/2005/8/layout/process1"/>
    <dgm:cxn modelId="{5632EBB7-A345-4421-826F-03A7F4FDE6F4}" type="presParOf" srcId="{3354ADB0-C743-4AD0-B5CE-3F3E4630F1AA}" destId="{D069C8B8-FF22-4AC8-B870-56B1785D9A79}" srcOrd="0" destOrd="0" presId="urn:microsoft.com/office/officeart/2005/8/layout/process1"/>
    <dgm:cxn modelId="{0484A3F8-4BCE-420A-AFA7-2713530EC0F3}" type="presParOf" srcId="{3354ADB0-C743-4AD0-B5CE-3F3E4630F1AA}" destId="{9A2CF812-9C4B-4E0B-B460-0C77C076411E}" srcOrd="1" destOrd="0" presId="urn:microsoft.com/office/officeart/2005/8/layout/process1"/>
    <dgm:cxn modelId="{FBAEAA1C-4D56-42C4-A23D-6F4B54B68C1D}" type="presParOf" srcId="{9A2CF812-9C4B-4E0B-B460-0C77C076411E}" destId="{C4514818-3614-456F-B121-5B38C43CF553}" srcOrd="0" destOrd="0" presId="urn:microsoft.com/office/officeart/2005/8/layout/process1"/>
    <dgm:cxn modelId="{50A77F3E-7133-4338-BF25-54D2F7F70054}" type="presParOf" srcId="{3354ADB0-C743-4AD0-B5CE-3F3E4630F1AA}" destId="{CDA651EB-80B7-46FB-B13C-FEF5DFA5C8F6}" srcOrd="2" destOrd="0" presId="urn:microsoft.com/office/officeart/2005/8/layout/process1"/>
    <dgm:cxn modelId="{E2B55B93-BC7B-4A3D-A17B-1DB7EC8AF06C}" type="presParOf" srcId="{3354ADB0-C743-4AD0-B5CE-3F3E4630F1AA}" destId="{FA9FB30E-AC36-4F3C-B8C5-3B3D2BB954B9}" srcOrd="3" destOrd="0" presId="urn:microsoft.com/office/officeart/2005/8/layout/process1"/>
    <dgm:cxn modelId="{F1F903C9-4416-4100-A44A-0302B5E34FD7}" type="presParOf" srcId="{FA9FB30E-AC36-4F3C-B8C5-3B3D2BB954B9}" destId="{17281774-4805-41CC-BA5A-28306FA4CFC0}" srcOrd="0" destOrd="0" presId="urn:microsoft.com/office/officeart/2005/8/layout/process1"/>
    <dgm:cxn modelId="{A3F44745-5D8D-4721-8CDB-40A9CFFE1E9E}" type="presParOf" srcId="{3354ADB0-C743-4AD0-B5CE-3F3E4630F1AA}" destId="{56955552-6609-4E99-ACAF-B4331D56B5A9}"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4.1. Identificador del registro de autoridad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7E3C5F99-12C8-4E8A-B4ED-E3288B94BF93}">
      <dgm:prSet/>
      <dgm:spPr/>
      <dgm:t>
        <a:bodyPr/>
        <a:lstStyle/>
        <a:p>
          <a:pPr>
            <a:buNone/>
          </a:pPr>
          <a:r>
            <a:rPr lang="es-CR"/>
            <a:t>Proporcionar un identificador único al registro de autoridad, el cual debe estar conformado de la siguiente manera: </a:t>
          </a:r>
        </a:p>
      </dgm:t>
    </dgm:pt>
    <dgm:pt modelId="{C2C93A7B-648B-4601-B92F-3E88142AB412}" type="parTrans" cxnId="{947858B5-01A5-4718-AC56-ACF864AC578B}">
      <dgm:prSet/>
      <dgm:spPr/>
      <dgm:t>
        <a:bodyPr/>
        <a:lstStyle/>
        <a:p>
          <a:endParaRPr lang="es-CR"/>
        </a:p>
      </dgm:t>
    </dgm:pt>
    <dgm:pt modelId="{CF45203B-17D4-4053-9893-D169633C500C}" type="sibTrans" cxnId="{947858B5-01A5-4718-AC56-ACF864AC578B}">
      <dgm:prSet/>
      <dgm:spPr/>
      <dgm:t>
        <a:bodyPr/>
        <a:lstStyle/>
        <a:p>
          <a:endParaRPr lang="es-CR"/>
        </a:p>
      </dgm:t>
    </dgm:pt>
    <dgm:pt modelId="{3E952E1C-A5F2-4C4B-B1A7-14B300CD55C2}">
      <dgm:prSet/>
      <dgm:spPr/>
      <dgm:t>
        <a:bodyPr/>
        <a:lstStyle/>
        <a:p>
          <a:pPr>
            <a:buFont typeface="+mj-lt"/>
            <a:buAutoNum type="alphaLcParenR"/>
          </a:pPr>
          <a:r>
            <a:rPr lang="es-CR" dirty="0"/>
            <a:t>Código del país, en el caso de Costa Rica se indicará: 506.</a:t>
          </a:r>
        </a:p>
      </dgm:t>
    </dgm:pt>
    <dgm:pt modelId="{F00C1EAA-FE98-48DE-AE2F-EA3573C954A8}" type="parTrans" cxnId="{7717E5E3-2237-444C-9D62-A933B285F42B}">
      <dgm:prSet/>
      <dgm:spPr/>
      <dgm:t>
        <a:bodyPr/>
        <a:lstStyle/>
        <a:p>
          <a:endParaRPr lang="es-CR"/>
        </a:p>
      </dgm:t>
    </dgm:pt>
    <dgm:pt modelId="{DCAF9750-4DD7-42CC-B880-8458B1A56232}" type="sibTrans" cxnId="{7717E5E3-2237-444C-9D62-A933B285F42B}">
      <dgm:prSet/>
      <dgm:spPr/>
      <dgm:t>
        <a:bodyPr/>
        <a:lstStyle/>
        <a:p>
          <a:endParaRPr lang="es-CR"/>
        </a:p>
      </dgm:t>
    </dgm:pt>
    <dgm:pt modelId="{3784C7BD-2F19-4DEE-883C-F7713331363C}">
      <dgm:prSet/>
      <dgm:spPr/>
      <dgm:t>
        <a:bodyPr/>
        <a:lstStyle/>
        <a:p>
          <a:pPr>
            <a:buFont typeface="+mj-lt"/>
            <a:buAutoNum type="alphaLcParenR"/>
          </a:pPr>
          <a:r>
            <a:rPr lang="es-CR" dirty="0"/>
            <a:t>Código de la institución, familia y persona. </a:t>
          </a:r>
          <a:r>
            <a:rPr lang="es-ES" dirty="0"/>
            <a:t>Ver catálogo anexo: “Código de las instituciones”</a:t>
          </a:r>
          <a:endParaRPr lang="es-CR" dirty="0"/>
        </a:p>
      </dgm:t>
    </dgm:pt>
    <dgm:pt modelId="{65AB53ED-7E7E-44FB-9D0C-DFCB4CFCD410}" type="parTrans" cxnId="{7C93480D-4D61-4C51-A81B-13059DE1E5D2}">
      <dgm:prSet/>
      <dgm:spPr/>
      <dgm:t>
        <a:bodyPr/>
        <a:lstStyle/>
        <a:p>
          <a:endParaRPr lang="es-CR"/>
        </a:p>
      </dgm:t>
    </dgm:pt>
    <dgm:pt modelId="{EA2C8CE6-41F0-40F0-8230-1E8B2AB8CCAB}" type="sibTrans" cxnId="{7C93480D-4D61-4C51-A81B-13059DE1E5D2}">
      <dgm:prSet/>
      <dgm:spPr/>
      <dgm:t>
        <a:bodyPr/>
        <a:lstStyle/>
        <a:p>
          <a:endParaRPr lang="es-CR"/>
        </a:p>
      </dgm:t>
    </dgm:pt>
    <dgm:pt modelId="{D576E753-7020-4746-9EC8-33D251F9F078}">
      <dgm:prSet/>
      <dgm:spPr/>
      <dgm:t>
        <a:bodyPr/>
        <a:lstStyle/>
        <a:p>
          <a:pPr>
            <a:buFont typeface="+mj-lt"/>
            <a:buAutoNum type="alphaLcParenR"/>
          </a:pPr>
          <a:r>
            <a:rPr lang="es-CR"/>
            <a:t>Código del archivo central (utilizar el código AC).</a:t>
          </a:r>
        </a:p>
      </dgm:t>
    </dgm:pt>
    <dgm:pt modelId="{F80A6584-20F5-4CFB-93E2-D3FCB2BB08F1}" type="parTrans" cxnId="{369B7685-406A-4B4E-A323-6E530A7A41EF}">
      <dgm:prSet/>
      <dgm:spPr/>
      <dgm:t>
        <a:bodyPr/>
        <a:lstStyle/>
        <a:p>
          <a:endParaRPr lang="es-CR"/>
        </a:p>
      </dgm:t>
    </dgm:pt>
    <dgm:pt modelId="{8C349D8B-3AB8-498C-9937-D1F88751D705}" type="sibTrans" cxnId="{369B7685-406A-4B4E-A323-6E530A7A41EF}">
      <dgm:prSet/>
      <dgm:spPr/>
      <dgm:t>
        <a:bodyPr/>
        <a:lstStyle/>
        <a:p>
          <a:endParaRPr lang="es-CR"/>
        </a:p>
      </dgm:t>
    </dgm:pt>
    <dgm:pt modelId="{1DEE19E9-3963-4E47-A85C-4F22A1DDFA28}">
      <dgm:prSet/>
      <dgm:spPr/>
      <dgm:t>
        <a:bodyPr/>
        <a:lstStyle/>
        <a:p>
          <a:pPr>
            <a:buFont typeface="+mj-lt"/>
            <a:buAutoNum type="alphaLcParenR"/>
          </a:pPr>
          <a:r>
            <a:rPr lang="es-CR"/>
            <a:t>Identificar el tipo de entidad que se está describiendo tal y como se indica:</a:t>
          </a:r>
        </a:p>
      </dgm:t>
    </dgm:pt>
    <dgm:pt modelId="{94EB78EC-996D-4E26-92D1-4A1C76E73482}" type="parTrans" cxnId="{2DA5C01B-6F0E-4335-964F-6B915995A25E}">
      <dgm:prSet/>
      <dgm:spPr/>
      <dgm:t>
        <a:bodyPr/>
        <a:lstStyle/>
        <a:p>
          <a:endParaRPr lang="es-CR"/>
        </a:p>
      </dgm:t>
    </dgm:pt>
    <dgm:pt modelId="{91F754FB-95ED-4ACA-BE17-CC79D208AF7D}" type="sibTrans" cxnId="{2DA5C01B-6F0E-4335-964F-6B915995A25E}">
      <dgm:prSet/>
      <dgm:spPr/>
      <dgm:t>
        <a:bodyPr/>
        <a:lstStyle/>
        <a:p>
          <a:endParaRPr lang="es-CR"/>
        </a:p>
      </dgm:t>
    </dgm:pt>
    <dgm:pt modelId="{BF05EC83-0120-42AA-8EF2-3A9427207826}">
      <dgm:prSet/>
      <dgm:spPr/>
      <dgm:t>
        <a:bodyPr/>
        <a:lstStyle/>
        <a:p>
          <a:pPr>
            <a:buFont typeface="Symbol" panose="05050102010706020507" pitchFamily="18" charset="2"/>
            <a:buChar char=""/>
          </a:pPr>
          <a:r>
            <a:rPr lang="es-CR"/>
            <a:t>Registro institucional: RI. </a:t>
          </a:r>
        </a:p>
      </dgm:t>
    </dgm:pt>
    <dgm:pt modelId="{944CC22B-A827-4692-B50A-3466D5E9E623}" type="parTrans" cxnId="{7A26B248-57E7-4B29-9436-80A765837E5A}">
      <dgm:prSet/>
      <dgm:spPr/>
      <dgm:t>
        <a:bodyPr/>
        <a:lstStyle/>
        <a:p>
          <a:endParaRPr lang="es-CR"/>
        </a:p>
      </dgm:t>
    </dgm:pt>
    <dgm:pt modelId="{F769EF5F-F263-4620-A835-4A292DC4E070}" type="sibTrans" cxnId="{7A26B248-57E7-4B29-9436-80A765837E5A}">
      <dgm:prSet/>
      <dgm:spPr/>
      <dgm:t>
        <a:bodyPr/>
        <a:lstStyle/>
        <a:p>
          <a:endParaRPr lang="es-CR"/>
        </a:p>
      </dgm:t>
    </dgm:pt>
    <dgm:pt modelId="{55F94CA7-1525-4F7D-BD56-27D4DCD177CD}">
      <dgm:prSet/>
      <dgm:spPr/>
      <dgm:t>
        <a:bodyPr/>
        <a:lstStyle/>
        <a:p>
          <a:pPr>
            <a:buFont typeface="Symbol" panose="05050102010706020507" pitchFamily="18" charset="2"/>
            <a:buChar char=""/>
          </a:pPr>
          <a:r>
            <a:rPr lang="es-CR"/>
            <a:t>Registro de familia: RF.</a:t>
          </a:r>
        </a:p>
      </dgm:t>
    </dgm:pt>
    <dgm:pt modelId="{BF843767-7B58-43E0-B3C9-EB4D5989AB66}" type="parTrans" cxnId="{7D6FB962-CAE3-45A1-BE4D-BD00FB968A2E}">
      <dgm:prSet/>
      <dgm:spPr/>
      <dgm:t>
        <a:bodyPr/>
        <a:lstStyle/>
        <a:p>
          <a:endParaRPr lang="es-CR"/>
        </a:p>
      </dgm:t>
    </dgm:pt>
    <dgm:pt modelId="{24EA232D-21EB-4186-93AA-9E692A6BF243}" type="sibTrans" cxnId="{7D6FB962-CAE3-45A1-BE4D-BD00FB968A2E}">
      <dgm:prSet/>
      <dgm:spPr/>
      <dgm:t>
        <a:bodyPr/>
        <a:lstStyle/>
        <a:p>
          <a:endParaRPr lang="es-CR"/>
        </a:p>
      </dgm:t>
    </dgm:pt>
    <dgm:pt modelId="{9EAB8BA2-CDCE-490F-9540-17E321396E78}">
      <dgm:prSet/>
      <dgm:spPr/>
      <dgm:t>
        <a:bodyPr/>
        <a:lstStyle/>
        <a:p>
          <a:pPr>
            <a:buFont typeface="Symbol" panose="05050102010706020507" pitchFamily="18" charset="2"/>
            <a:buChar char=""/>
          </a:pPr>
          <a:r>
            <a:rPr lang="es-CR"/>
            <a:t>Registro de persona: RP.</a:t>
          </a:r>
        </a:p>
      </dgm:t>
    </dgm:pt>
    <dgm:pt modelId="{FB95236D-EE6E-425C-8E8C-6C14CC19FEFF}" type="parTrans" cxnId="{90A8D423-BA58-438E-8231-CBFAECD228FE}">
      <dgm:prSet/>
      <dgm:spPr/>
      <dgm:t>
        <a:bodyPr/>
        <a:lstStyle/>
        <a:p>
          <a:endParaRPr lang="es-CR"/>
        </a:p>
      </dgm:t>
    </dgm:pt>
    <dgm:pt modelId="{CA500016-7205-44DB-B0B2-0FAD8D0B883B}" type="sibTrans" cxnId="{90A8D423-BA58-438E-8231-CBFAECD228FE}">
      <dgm:prSet/>
      <dgm:spPr/>
      <dgm:t>
        <a:bodyPr/>
        <a:lstStyle/>
        <a:p>
          <a:endParaRPr lang="es-CR"/>
        </a:p>
      </dgm:t>
    </dgm:pt>
    <dgm:pt modelId="{B329CEEC-0975-4E1F-AA04-AE32785318DE}">
      <dgm:prSet/>
      <dgm:spPr/>
      <dgm:t>
        <a:bodyPr/>
        <a:lstStyle/>
        <a:p>
          <a:pPr>
            <a:buFont typeface="+mj-lt"/>
            <a:buAutoNum type="alphaLcParenR"/>
          </a:pPr>
          <a:r>
            <a:rPr lang="es-CR" dirty="0"/>
            <a:t>Numero consecutivo de registros de autoridad dado por cada Archivo Central (compuesto por tres dígitos). Se recomienda iniciar en “000” y continuar en forma ascendente. </a:t>
          </a:r>
        </a:p>
      </dgm:t>
    </dgm:pt>
    <dgm:pt modelId="{ABA0B1F5-E993-43A5-B1BE-33501F10D2AB}" type="parTrans" cxnId="{DEEBBB16-6EBC-4BDF-9F3F-CCFF960F91C1}">
      <dgm:prSet/>
      <dgm:spPr/>
      <dgm:t>
        <a:bodyPr/>
        <a:lstStyle/>
        <a:p>
          <a:endParaRPr lang="es-CR"/>
        </a:p>
      </dgm:t>
    </dgm:pt>
    <dgm:pt modelId="{25C89BE0-0B6D-4634-B07A-31A8DB2FC92C}" type="sibTrans" cxnId="{DEEBBB16-6EBC-4BDF-9F3F-CCFF960F91C1}">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2"/>
      <dgm:spPr/>
    </dgm:pt>
    <dgm:pt modelId="{64845CBA-392F-4154-9599-3790CF819A5B}" type="pres">
      <dgm:prSet presAssocID="{BCFA24BB-A659-4E21-AFE9-7BBE808A9380}" presName="outerBoxChildren" presStyleCnt="0"/>
      <dgm:spPr/>
    </dgm:pt>
    <dgm:pt modelId="{D08A6271-5280-4FC6-AE74-B166F2A10719}" type="pres">
      <dgm:prSet presAssocID="{BCFA24BB-A659-4E21-AFE9-7BBE808A9380}" presName="middleBox" presStyleCnt="0"/>
      <dgm:spPr/>
    </dgm:pt>
    <dgm:pt modelId="{7EEE9B34-F86A-4C21-A49C-8C58FB62A930}" type="pres">
      <dgm:prSet presAssocID="{BCFA24BB-A659-4E21-AFE9-7BBE808A9380}" presName="middleBoxParent" presStyleLbl="node1" presStyleIdx="1" presStyleCnt="2"/>
      <dgm:spPr/>
    </dgm:pt>
    <dgm:pt modelId="{EDD0C308-61C4-43BD-89CC-3706EDB5C6A7}" type="pres">
      <dgm:prSet presAssocID="{BCFA24BB-A659-4E21-AFE9-7BBE808A9380}" presName="middleBoxChildren" presStyleCnt="0"/>
      <dgm:spPr/>
    </dgm:pt>
    <dgm:pt modelId="{A7F8E558-0737-4C39-90F3-5B7CB1EA9C0F}" type="pres">
      <dgm:prSet presAssocID="{3E952E1C-A5F2-4C4B-B1A7-14B300CD55C2}" presName="mChild" presStyleLbl="fgAcc1" presStyleIdx="0" presStyleCnt="5">
        <dgm:presLayoutVars>
          <dgm:bulletEnabled val="1"/>
        </dgm:presLayoutVars>
      </dgm:prSet>
      <dgm:spPr/>
    </dgm:pt>
    <dgm:pt modelId="{4B1BCA99-2C93-4239-92E4-3761DC11715F}" type="pres">
      <dgm:prSet presAssocID="{DCAF9750-4DD7-42CC-B880-8458B1A56232}" presName="middleSibTrans" presStyleCnt="0"/>
      <dgm:spPr/>
    </dgm:pt>
    <dgm:pt modelId="{AC69E8AF-3F3C-4A61-9F60-7A3DAD119432}" type="pres">
      <dgm:prSet presAssocID="{3784C7BD-2F19-4DEE-883C-F7713331363C}" presName="mChild" presStyleLbl="fgAcc1" presStyleIdx="1" presStyleCnt="5">
        <dgm:presLayoutVars>
          <dgm:bulletEnabled val="1"/>
        </dgm:presLayoutVars>
      </dgm:prSet>
      <dgm:spPr/>
    </dgm:pt>
    <dgm:pt modelId="{074227B3-9053-42F4-9BAA-A4A630F1FD6B}" type="pres">
      <dgm:prSet presAssocID="{EA2C8CE6-41F0-40F0-8230-1E8B2AB8CCAB}" presName="middleSibTrans" presStyleCnt="0"/>
      <dgm:spPr/>
    </dgm:pt>
    <dgm:pt modelId="{FE60F175-3DCB-4E32-AFB1-493FE87A358B}" type="pres">
      <dgm:prSet presAssocID="{D576E753-7020-4746-9EC8-33D251F9F078}" presName="mChild" presStyleLbl="fgAcc1" presStyleIdx="2" presStyleCnt="5">
        <dgm:presLayoutVars>
          <dgm:bulletEnabled val="1"/>
        </dgm:presLayoutVars>
      </dgm:prSet>
      <dgm:spPr/>
    </dgm:pt>
    <dgm:pt modelId="{15B50C15-1424-43BD-8374-957728AB12C1}" type="pres">
      <dgm:prSet presAssocID="{8C349D8B-3AB8-498C-9937-D1F88751D705}" presName="middleSibTrans" presStyleCnt="0"/>
      <dgm:spPr/>
    </dgm:pt>
    <dgm:pt modelId="{427DB86A-3E9C-46E8-B87D-ED3D1F2DD840}" type="pres">
      <dgm:prSet presAssocID="{1DEE19E9-3963-4E47-A85C-4F22A1DDFA28}" presName="mChild" presStyleLbl="fgAcc1" presStyleIdx="3" presStyleCnt="5">
        <dgm:presLayoutVars>
          <dgm:bulletEnabled val="1"/>
        </dgm:presLayoutVars>
      </dgm:prSet>
      <dgm:spPr/>
    </dgm:pt>
    <dgm:pt modelId="{381F7D25-C969-40C7-B162-9F3A8E0A7AC7}" type="pres">
      <dgm:prSet presAssocID="{91F754FB-95ED-4ACA-BE17-CC79D208AF7D}" presName="middleSibTrans" presStyleCnt="0"/>
      <dgm:spPr/>
    </dgm:pt>
    <dgm:pt modelId="{7DED0CE8-EE5D-4DE9-B7E3-0A3B08827836}" type="pres">
      <dgm:prSet presAssocID="{B329CEEC-0975-4E1F-AA04-AE32785318DE}" presName="mChild" presStyleLbl="fgAcc1" presStyleIdx="4" presStyleCnt="5">
        <dgm:presLayoutVars>
          <dgm:bulletEnabled val="1"/>
        </dgm:presLayoutVars>
      </dgm:prSet>
      <dgm:spPr/>
    </dgm:pt>
  </dgm:ptLst>
  <dgm:cxnLst>
    <dgm:cxn modelId="{7C93480D-4D61-4C51-A81B-13059DE1E5D2}" srcId="{7E3C5F99-12C8-4E8A-B4ED-E3288B94BF93}" destId="{3784C7BD-2F19-4DEE-883C-F7713331363C}" srcOrd="1" destOrd="0" parTransId="{65AB53ED-7E7E-44FB-9D0C-DFCB4CFCD410}" sibTransId="{EA2C8CE6-41F0-40F0-8230-1E8B2AB8CCAB}"/>
    <dgm:cxn modelId="{DEEBBB16-6EBC-4BDF-9F3F-CCFF960F91C1}" srcId="{7E3C5F99-12C8-4E8A-B4ED-E3288B94BF93}" destId="{B329CEEC-0975-4E1F-AA04-AE32785318DE}" srcOrd="4" destOrd="0" parTransId="{ABA0B1F5-E993-43A5-B1BE-33501F10D2AB}" sibTransId="{25C89BE0-0B6D-4634-B07A-31A8DB2FC92C}"/>
    <dgm:cxn modelId="{2DA5C01B-6F0E-4335-964F-6B915995A25E}" srcId="{7E3C5F99-12C8-4E8A-B4ED-E3288B94BF93}" destId="{1DEE19E9-3963-4E47-A85C-4F22A1DDFA28}" srcOrd="3" destOrd="0" parTransId="{94EB78EC-996D-4E26-92D1-4A1C76E73482}" sibTransId="{91F754FB-95ED-4ACA-BE17-CC79D208AF7D}"/>
    <dgm:cxn modelId="{CC8B101E-9E94-408D-848E-118FC51A9B75}" type="presOf" srcId="{3784C7BD-2F19-4DEE-883C-F7713331363C}" destId="{AC69E8AF-3F3C-4A61-9F60-7A3DAD119432}" srcOrd="0" destOrd="0" presId="urn:microsoft.com/office/officeart/2005/8/layout/target2"/>
    <dgm:cxn modelId="{1BD7E522-FD0D-4A4A-9F28-C8246F15C477}" type="presOf" srcId="{D576E753-7020-4746-9EC8-33D251F9F078}" destId="{FE60F175-3DCB-4E32-AFB1-493FE87A358B}" srcOrd="0" destOrd="0" presId="urn:microsoft.com/office/officeart/2005/8/layout/target2"/>
    <dgm:cxn modelId="{90A8D423-BA58-438E-8231-CBFAECD228FE}" srcId="{1DEE19E9-3963-4E47-A85C-4F22A1DDFA28}" destId="{9EAB8BA2-CDCE-490F-9540-17E321396E78}" srcOrd="2" destOrd="0" parTransId="{FB95236D-EE6E-425C-8E8C-6C14CC19FEFF}" sibTransId="{CA500016-7205-44DB-B0B2-0FAD8D0B883B}"/>
    <dgm:cxn modelId="{7D6FB962-CAE3-45A1-BE4D-BD00FB968A2E}" srcId="{1DEE19E9-3963-4E47-A85C-4F22A1DDFA28}" destId="{55F94CA7-1525-4F7D-BD56-27D4DCD177CD}" srcOrd="1" destOrd="0" parTransId="{BF843767-7B58-43E0-B3C9-EB4D5989AB66}" sibTransId="{24EA232D-21EB-4186-93AA-9E692A6BF243}"/>
    <dgm:cxn modelId="{EA962A65-702A-46CC-A478-9FEF33FA23EC}" type="presOf" srcId="{7E3C5F99-12C8-4E8A-B4ED-E3288B94BF93}" destId="{7EEE9B34-F86A-4C21-A49C-8C58FB62A930}" srcOrd="0" destOrd="0" presId="urn:microsoft.com/office/officeart/2005/8/layout/target2"/>
    <dgm:cxn modelId="{7A26B248-57E7-4B29-9436-80A765837E5A}" srcId="{1DEE19E9-3963-4E47-A85C-4F22A1DDFA28}" destId="{BF05EC83-0120-42AA-8EF2-3A9427207826}" srcOrd="0" destOrd="0" parTransId="{944CC22B-A827-4692-B50A-3466D5E9E623}" sibTransId="{F769EF5F-F263-4620-A835-4A292DC4E070}"/>
    <dgm:cxn modelId="{4FF0DB51-261E-4BB0-BEAF-3F78546FB5FA}" type="presOf" srcId="{9EAB8BA2-CDCE-490F-9540-17E321396E78}" destId="{427DB86A-3E9C-46E8-B87D-ED3D1F2DD840}" srcOrd="0" destOrd="3" presId="urn:microsoft.com/office/officeart/2005/8/layout/target2"/>
    <dgm:cxn modelId="{CC643D7B-4F02-4293-8175-2E7287B8F7C7}" type="presOf" srcId="{E70C63A0-6073-4F49-A1FF-D99892FCC414}" destId="{5929D920-3A64-4195-B555-144846C3BD65}" srcOrd="0" destOrd="0" presId="urn:microsoft.com/office/officeart/2005/8/layout/target2"/>
    <dgm:cxn modelId="{369B7685-406A-4B4E-A323-6E530A7A41EF}" srcId="{7E3C5F99-12C8-4E8A-B4ED-E3288B94BF93}" destId="{D576E753-7020-4746-9EC8-33D251F9F078}" srcOrd="2" destOrd="0" parTransId="{F80A6584-20F5-4CFB-93E2-D3FCB2BB08F1}" sibTransId="{8C349D8B-3AB8-498C-9937-D1F88751D705}"/>
    <dgm:cxn modelId="{109E6E97-EEBA-4F8D-BDF2-D797F1582D3F}" srcId="{BCFA24BB-A659-4E21-AFE9-7BBE808A9380}" destId="{E70C63A0-6073-4F49-A1FF-D99892FCC414}" srcOrd="0" destOrd="0" parTransId="{A1B2E7FB-8400-4B67-8A4F-C1688EFA8CF4}" sibTransId="{10044361-ADC4-4F6C-AAEE-6AE618623B69}"/>
    <dgm:cxn modelId="{43D12DB0-DE24-4232-A1C1-000B3AF950C4}" type="presOf" srcId="{3E952E1C-A5F2-4C4B-B1A7-14B300CD55C2}" destId="{A7F8E558-0737-4C39-90F3-5B7CB1EA9C0F}" srcOrd="0" destOrd="0" presId="urn:microsoft.com/office/officeart/2005/8/layout/target2"/>
    <dgm:cxn modelId="{947858B5-01A5-4718-AC56-ACF864AC578B}" srcId="{BCFA24BB-A659-4E21-AFE9-7BBE808A9380}" destId="{7E3C5F99-12C8-4E8A-B4ED-E3288B94BF93}" srcOrd="1" destOrd="0" parTransId="{C2C93A7B-648B-4601-B92F-3E88142AB412}" sibTransId="{CF45203B-17D4-4053-9893-D169633C500C}"/>
    <dgm:cxn modelId="{E6975EBD-19ED-4E6E-9B0A-33BAAB3193E8}" type="presOf" srcId="{BCFA24BB-A659-4E21-AFE9-7BBE808A9380}" destId="{076DFECE-CE72-4A51-8B56-A7E6B911F18D}" srcOrd="0" destOrd="0" presId="urn:microsoft.com/office/officeart/2005/8/layout/target2"/>
    <dgm:cxn modelId="{9CE7ECBE-E829-43D0-9F11-7E2D78F74737}" type="presOf" srcId="{B329CEEC-0975-4E1F-AA04-AE32785318DE}" destId="{7DED0CE8-EE5D-4DE9-B7E3-0A3B08827836}" srcOrd="0" destOrd="0" presId="urn:microsoft.com/office/officeart/2005/8/layout/target2"/>
    <dgm:cxn modelId="{084D3CC0-F157-4432-B02F-28E9A021C6E6}" type="presOf" srcId="{1DEE19E9-3963-4E47-A85C-4F22A1DDFA28}" destId="{427DB86A-3E9C-46E8-B87D-ED3D1F2DD840}" srcOrd="0" destOrd="0" presId="urn:microsoft.com/office/officeart/2005/8/layout/target2"/>
    <dgm:cxn modelId="{790F43D0-FEEE-4D3B-8901-E71F1477BE5D}" type="presOf" srcId="{BF05EC83-0120-42AA-8EF2-3A9427207826}" destId="{427DB86A-3E9C-46E8-B87D-ED3D1F2DD840}" srcOrd="0" destOrd="1" presId="urn:microsoft.com/office/officeart/2005/8/layout/target2"/>
    <dgm:cxn modelId="{1E8CADDE-AC0A-4F2D-B94E-1DA7E9202BB7}" type="presOf" srcId="{55F94CA7-1525-4F7D-BD56-27D4DCD177CD}" destId="{427DB86A-3E9C-46E8-B87D-ED3D1F2DD840}" srcOrd="0" destOrd="2" presId="urn:microsoft.com/office/officeart/2005/8/layout/target2"/>
    <dgm:cxn modelId="{7717E5E3-2237-444C-9D62-A933B285F42B}" srcId="{7E3C5F99-12C8-4E8A-B4ED-E3288B94BF93}" destId="{3E952E1C-A5F2-4C4B-B1A7-14B300CD55C2}" srcOrd="0" destOrd="0" parTransId="{F00C1EAA-FE98-48DE-AE2F-EA3573C954A8}" sibTransId="{DCAF9750-4DD7-42CC-B880-8458B1A5623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0A694DC6-3702-41D9-A12E-EC26BBA835DD}" type="presParOf" srcId="{076DFECE-CE72-4A51-8B56-A7E6B911F18D}" destId="{D08A6271-5280-4FC6-AE74-B166F2A10719}" srcOrd="1" destOrd="0" presId="urn:microsoft.com/office/officeart/2005/8/layout/target2"/>
    <dgm:cxn modelId="{5677E512-7768-4629-8457-7A4D848DFEE6}" type="presParOf" srcId="{D08A6271-5280-4FC6-AE74-B166F2A10719}" destId="{7EEE9B34-F86A-4C21-A49C-8C58FB62A930}" srcOrd="0" destOrd="0" presId="urn:microsoft.com/office/officeart/2005/8/layout/target2"/>
    <dgm:cxn modelId="{7F3271C5-A4CA-45B8-8255-B44B09C69233}" type="presParOf" srcId="{D08A6271-5280-4FC6-AE74-B166F2A10719}" destId="{EDD0C308-61C4-43BD-89CC-3706EDB5C6A7}" srcOrd="1" destOrd="0" presId="urn:microsoft.com/office/officeart/2005/8/layout/target2"/>
    <dgm:cxn modelId="{48D8878C-2010-4D1F-A178-09169EFADB7B}" type="presParOf" srcId="{EDD0C308-61C4-43BD-89CC-3706EDB5C6A7}" destId="{A7F8E558-0737-4C39-90F3-5B7CB1EA9C0F}" srcOrd="0" destOrd="0" presId="urn:microsoft.com/office/officeart/2005/8/layout/target2"/>
    <dgm:cxn modelId="{C76A07BD-D6D2-4C75-BFC3-79CF6AEF0B26}" type="presParOf" srcId="{EDD0C308-61C4-43BD-89CC-3706EDB5C6A7}" destId="{4B1BCA99-2C93-4239-92E4-3761DC11715F}" srcOrd="1" destOrd="0" presId="urn:microsoft.com/office/officeart/2005/8/layout/target2"/>
    <dgm:cxn modelId="{98215E21-3087-4BA4-BBB9-429C346CBE74}" type="presParOf" srcId="{EDD0C308-61C4-43BD-89CC-3706EDB5C6A7}" destId="{AC69E8AF-3F3C-4A61-9F60-7A3DAD119432}" srcOrd="2" destOrd="0" presId="urn:microsoft.com/office/officeart/2005/8/layout/target2"/>
    <dgm:cxn modelId="{E20F7CCB-09C6-42DA-AD49-FDDB1A41C73B}" type="presParOf" srcId="{EDD0C308-61C4-43BD-89CC-3706EDB5C6A7}" destId="{074227B3-9053-42F4-9BAA-A4A630F1FD6B}" srcOrd="3" destOrd="0" presId="urn:microsoft.com/office/officeart/2005/8/layout/target2"/>
    <dgm:cxn modelId="{4C92CB44-7B35-4F58-ADB5-FF6730005C0A}" type="presParOf" srcId="{EDD0C308-61C4-43BD-89CC-3706EDB5C6A7}" destId="{FE60F175-3DCB-4E32-AFB1-493FE87A358B}" srcOrd="4" destOrd="0" presId="urn:microsoft.com/office/officeart/2005/8/layout/target2"/>
    <dgm:cxn modelId="{D6EF8D0B-360F-4BDA-BECE-46AADEB86963}" type="presParOf" srcId="{EDD0C308-61C4-43BD-89CC-3706EDB5C6A7}" destId="{15B50C15-1424-43BD-8374-957728AB12C1}" srcOrd="5" destOrd="0" presId="urn:microsoft.com/office/officeart/2005/8/layout/target2"/>
    <dgm:cxn modelId="{6039BFB9-DFEF-4B00-B989-D1EE89561FDF}" type="presParOf" srcId="{EDD0C308-61C4-43BD-89CC-3706EDB5C6A7}" destId="{427DB86A-3E9C-46E8-B87D-ED3D1F2DD840}" srcOrd="6" destOrd="0" presId="urn:microsoft.com/office/officeart/2005/8/layout/target2"/>
    <dgm:cxn modelId="{3849CB1C-F0B3-40A5-9AB8-4875280EF247}" type="presParOf" srcId="{EDD0C308-61C4-43BD-89CC-3706EDB5C6A7}" destId="{381F7D25-C969-40C7-B162-9F3A8E0A7AC7}" srcOrd="7" destOrd="0" presId="urn:microsoft.com/office/officeart/2005/8/layout/target2"/>
    <dgm:cxn modelId="{C2EF656A-EE65-4059-8AC4-52D318492F37}" type="presParOf" srcId="{EDD0C308-61C4-43BD-89CC-3706EDB5C6A7}" destId="{7DED0CE8-EE5D-4DE9-B7E3-0A3B08827836}" srcOrd="8"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1.1. Tipo de institución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06422073-BC22-43A5-8E7D-1DF0E53B3EA9}">
      <dgm:prSet/>
      <dgm:spPr/>
      <dgm:t>
        <a:bodyPr/>
        <a:lstStyle/>
        <a:p>
          <a:pPr>
            <a:buNone/>
          </a:pPr>
          <a:r>
            <a:rPr lang="es-CR" dirty="0"/>
            <a:t>Indicar el tipo de entidad que se está describiendo, si es una institución, una persona o una familia. </a:t>
          </a:r>
        </a:p>
      </dgm:t>
    </dgm:pt>
    <dgm:pt modelId="{62DA0072-E1B2-4E6A-806E-A719DDDB137C}" type="parTrans" cxnId="{2AD98C62-CE25-4C76-B936-857A6FB490CC}">
      <dgm:prSet/>
      <dgm:spPr/>
      <dgm:t>
        <a:bodyPr/>
        <a:lstStyle/>
        <a:p>
          <a:endParaRPr lang="es-CR"/>
        </a:p>
      </dgm:t>
    </dgm:pt>
    <dgm:pt modelId="{DA837A7B-A614-4F25-BC30-9CCF639D6BC8}" type="sibTrans" cxnId="{2AD98C62-CE25-4C76-B936-857A6FB490CC}">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05C09268-8481-4626-A624-26D785D15178}" type="pres">
      <dgm:prSet presAssocID="{06422073-BC22-43A5-8E7D-1DF0E53B3EA9}" presName="oChild" presStyleLbl="fgAcc1" presStyleIdx="0" presStyleCnt="1">
        <dgm:presLayoutVars>
          <dgm:bulletEnabled val="1"/>
        </dgm:presLayoutVars>
      </dgm:prSet>
      <dgm:spPr/>
    </dgm:pt>
  </dgm:ptLst>
  <dgm:cxnLst>
    <dgm:cxn modelId="{2AD98C62-CE25-4C76-B936-857A6FB490CC}" srcId="{E70C63A0-6073-4F49-A1FF-D99892FCC414}" destId="{06422073-BC22-43A5-8E7D-1DF0E53B3EA9}" srcOrd="0" destOrd="0" parTransId="{62DA0072-E1B2-4E6A-806E-A719DDDB137C}" sibTransId="{DA837A7B-A614-4F25-BC30-9CCF639D6BC8}"/>
    <dgm:cxn modelId="{06E59E51-82EA-4E65-80A2-43F39BFA5EB9}" type="presOf" srcId="{06422073-BC22-43A5-8E7D-1DF0E53B3EA9}" destId="{05C09268-8481-4626-A624-26D785D15178}" srcOrd="0" destOrd="0" presId="urn:microsoft.com/office/officeart/2005/8/layout/target2"/>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0192E296-DE0E-4CB5-9B80-5146E5E45299}" type="presParOf" srcId="{64845CBA-392F-4154-9599-3790CF819A5B}" destId="{05C09268-8481-4626-A624-26D785D15178}"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1.2. Forma(s) autorizada(s) del nombre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CR" dirty="0"/>
            <a:t>Registrar la forma normalizada del nombre de la entidad que se está describiendo, siguiendo los parámetros establecidos por el Ministerio de Planificación y Política Económica y el Ministerio de Hacienda. </a:t>
          </a:r>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1.3. Otras formas del nombre (opcional)</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557069F0-E0B1-4835-9AC6-E98DADA88D40}">
      <dgm:prSet/>
      <dgm:spPr/>
      <dgm:t>
        <a:bodyPr/>
        <a:lstStyle/>
        <a:p>
          <a:pPr>
            <a:buNone/>
          </a:pPr>
          <a:r>
            <a:rPr lang="es-CR" dirty="0"/>
            <a:t>Registrar cualquier nombre(s) existente(s) de la entidad, que no se haya mencionado en ningún otro lugar del área de Identificación, tales como:</a:t>
          </a:r>
        </a:p>
      </dgm:t>
    </dgm:pt>
    <dgm:pt modelId="{2BE69A91-7300-4DEC-B2A6-714F54492F49}" type="parTrans" cxnId="{EF43AEF6-7B3C-403C-B72F-111C880A22AF}">
      <dgm:prSet/>
      <dgm:spPr/>
      <dgm:t>
        <a:bodyPr/>
        <a:lstStyle/>
        <a:p>
          <a:endParaRPr lang="es-CR"/>
        </a:p>
      </dgm:t>
    </dgm:pt>
    <dgm:pt modelId="{D4B3DB29-E46C-4141-BCA6-FDB8A1C009F9}" type="sibTrans" cxnId="{EF43AEF6-7B3C-403C-B72F-111C880A22AF}">
      <dgm:prSet/>
      <dgm:spPr/>
      <dgm:t>
        <a:bodyPr/>
        <a:lstStyle/>
        <a:p>
          <a:endParaRPr lang="es-CR"/>
        </a:p>
      </dgm:t>
    </dgm:pt>
    <dgm:pt modelId="{8200FCD0-F251-496D-9DFB-45D733730739}">
      <dgm:prSet/>
      <dgm:spPr/>
      <dgm:t>
        <a:bodyPr/>
        <a:lstStyle/>
        <a:p>
          <a:pPr>
            <a:buNone/>
          </a:pPr>
          <a:r>
            <a:rPr lang="es-CR" dirty="0"/>
            <a:t>otras formas del mismo nombre, por ejemplo, acrónimos.</a:t>
          </a:r>
        </a:p>
      </dgm:t>
    </dgm:pt>
    <dgm:pt modelId="{2E69198B-A032-4B18-9952-F5696B0992F5}" type="parTrans" cxnId="{92A7CE79-3536-45B7-9FB1-8D44BFFADE4C}">
      <dgm:prSet/>
      <dgm:spPr/>
    </dgm:pt>
    <dgm:pt modelId="{36868D44-453E-45A6-AF1A-E1A99C19EC98}" type="sibTrans" cxnId="{92A7CE79-3536-45B7-9FB1-8D44BFFADE4C}">
      <dgm:prSet/>
      <dgm:spPr/>
    </dgm:pt>
    <dgm:pt modelId="{F6B34190-A9E4-4F1E-88A6-CD1CD19C2B98}">
      <dgm:prSet/>
      <dgm:spPr/>
      <dgm:t>
        <a:bodyPr/>
        <a:lstStyle/>
        <a:p>
          <a:pPr>
            <a:buNone/>
          </a:pPr>
          <a:r>
            <a:rPr lang="es-CR" dirty="0"/>
            <a:t>otros nombres de instituciones, por ejemplo, los cambios sufridos por el nombre a través del tiempo con sus correspondientes fechas.</a:t>
          </a:r>
        </a:p>
      </dgm:t>
    </dgm:pt>
    <dgm:pt modelId="{119D6FDF-78B6-4372-9781-A05E49806EBB}" type="parTrans" cxnId="{2A7AFE36-C3A8-40AB-972C-77EFBB301FD7}">
      <dgm:prSet/>
      <dgm:spPr/>
    </dgm:pt>
    <dgm:pt modelId="{081A90C6-46A2-4066-B06D-B491FF2900CB}" type="sibTrans" cxnId="{2A7AFE36-C3A8-40AB-972C-77EFBB301FD7}">
      <dgm:prSet/>
      <dgm:spPr/>
    </dgm:pt>
    <dgm:pt modelId="{8D425F53-D2B0-4EE5-A2D0-7D13EA4192C5}">
      <dgm:prSet/>
      <dgm:spPr/>
      <dgm:t>
        <a:bodyPr/>
        <a:lstStyle/>
        <a:p>
          <a:pPr>
            <a:buNone/>
          </a:pPr>
          <a:r>
            <a:rPr lang="es-CR" dirty="0"/>
            <a:t>en el caso de los nombres de personas o familias, por ejemplo, cambios sufridos por el nombre a través del tiempo, con sus correspondientes fechas, como los pseudónimos, nombres de soltera, conocido como…, entre otros. </a:t>
          </a:r>
        </a:p>
      </dgm:t>
    </dgm:pt>
    <dgm:pt modelId="{A145227B-06D7-4A6D-ADA4-D1C33AB2C3C4}" type="parTrans" cxnId="{9CDFB227-D693-4701-A8DC-64D9C92069AC}">
      <dgm:prSet/>
      <dgm:spPr/>
    </dgm:pt>
    <dgm:pt modelId="{D71F28E5-48CE-45F5-BE23-F255B882F57C}" type="sibTrans" cxnId="{9CDFB227-D693-4701-A8DC-64D9C92069AC}">
      <dgm:prSet/>
      <dgm:spPr/>
    </dgm:pt>
    <dgm:pt modelId="{5ADE4E72-1083-464A-B5C6-1CF7950846DC}">
      <dgm:prSet/>
      <dgm:spPr/>
      <dgm:t>
        <a:bodyPr/>
        <a:lstStyle/>
        <a:p>
          <a:pPr>
            <a:buNone/>
          </a:pPr>
          <a:r>
            <a:rPr lang="es-CR"/>
            <a:t>nombres y títulos que preceden o siguen al nombre de personas y familias, por ejemplo, títulos honoríficos ostentados por una persona o familia.</a:t>
          </a:r>
          <a:endParaRPr lang="es-CR" dirty="0"/>
        </a:p>
      </dgm:t>
    </dgm:pt>
    <dgm:pt modelId="{BAB1BC24-4814-4E40-BAE4-739C9485E7E2}" type="parTrans" cxnId="{1CB480AD-6052-4CF0-8B8E-CBB8CD38A70B}">
      <dgm:prSet/>
      <dgm:spPr/>
    </dgm:pt>
    <dgm:pt modelId="{D7083D35-DB93-45A0-80EC-87B33C484556}" type="sibTrans" cxnId="{1CB480AD-6052-4CF0-8B8E-CBB8CD38A70B}">
      <dgm:prSet/>
      <dgm:spPr/>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C3331A6D-09FF-42D8-97D0-40A312F7AED4}" type="pres">
      <dgm:prSet presAssocID="{557069F0-E0B1-4835-9AC6-E98DADA88D40}" presName="oChild" presStyleLbl="fgAcc1" presStyleIdx="0" presStyleCnt="5">
        <dgm:presLayoutVars>
          <dgm:bulletEnabled val="1"/>
        </dgm:presLayoutVars>
      </dgm:prSet>
      <dgm:spPr/>
    </dgm:pt>
    <dgm:pt modelId="{6186AA55-6935-4D87-B80F-6548CE275C9A}" type="pres">
      <dgm:prSet presAssocID="{D4B3DB29-E46C-4141-BCA6-FDB8A1C009F9}" presName="outerSibTrans" presStyleCnt="0"/>
      <dgm:spPr/>
    </dgm:pt>
    <dgm:pt modelId="{003BFCD6-3665-4482-83D6-92E2E2C52BE5}" type="pres">
      <dgm:prSet presAssocID="{8200FCD0-F251-496D-9DFB-45D733730739}" presName="oChild" presStyleLbl="fgAcc1" presStyleIdx="1" presStyleCnt="5">
        <dgm:presLayoutVars>
          <dgm:bulletEnabled val="1"/>
        </dgm:presLayoutVars>
      </dgm:prSet>
      <dgm:spPr/>
    </dgm:pt>
    <dgm:pt modelId="{E2463061-DF47-493C-BD54-8AB80960D796}" type="pres">
      <dgm:prSet presAssocID="{36868D44-453E-45A6-AF1A-E1A99C19EC98}" presName="outerSibTrans" presStyleCnt="0"/>
      <dgm:spPr/>
    </dgm:pt>
    <dgm:pt modelId="{58B1BF38-2E1A-466F-92E7-A3B6B6D8F8FB}" type="pres">
      <dgm:prSet presAssocID="{F6B34190-A9E4-4F1E-88A6-CD1CD19C2B98}" presName="oChild" presStyleLbl="fgAcc1" presStyleIdx="2" presStyleCnt="5">
        <dgm:presLayoutVars>
          <dgm:bulletEnabled val="1"/>
        </dgm:presLayoutVars>
      </dgm:prSet>
      <dgm:spPr/>
    </dgm:pt>
    <dgm:pt modelId="{5C86FA27-E058-436D-AF6C-32A956575427}" type="pres">
      <dgm:prSet presAssocID="{081A90C6-46A2-4066-B06D-B491FF2900CB}" presName="outerSibTrans" presStyleCnt="0"/>
      <dgm:spPr/>
    </dgm:pt>
    <dgm:pt modelId="{94695643-A5DC-4516-9FF1-A1B8A17B77CD}" type="pres">
      <dgm:prSet presAssocID="{8D425F53-D2B0-4EE5-A2D0-7D13EA4192C5}" presName="oChild" presStyleLbl="fgAcc1" presStyleIdx="3" presStyleCnt="5">
        <dgm:presLayoutVars>
          <dgm:bulletEnabled val="1"/>
        </dgm:presLayoutVars>
      </dgm:prSet>
      <dgm:spPr/>
    </dgm:pt>
    <dgm:pt modelId="{57A89A2A-327B-4834-97EC-CC8F6687D563}" type="pres">
      <dgm:prSet presAssocID="{D71F28E5-48CE-45F5-BE23-F255B882F57C}" presName="outerSibTrans" presStyleCnt="0"/>
      <dgm:spPr/>
    </dgm:pt>
    <dgm:pt modelId="{0BAF0784-8405-46FD-9BE1-E0AEAC881E9E}" type="pres">
      <dgm:prSet presAssocID="{5ADE4E72-1083-464A-B5C6-1CF7950846DC}" presName="oChild" presStyleLbl="fgAcc1" presStyleIdx="4" presStyleCnt="5">
        <dgm:presLayoutVars>
          <dgm:bulletEnabled val="1"/>
        </dgm:presLayoutVars>
      </dgm:prSet>
      <dgm:spPr/>
    </dgm:pt>
  </dgm:ptLst>
  <dgm:cxnLst>
    <dgm:cxn modelId="{9CDFB227-D693-4701-A8DC-64D9C92069AC}" srcId="{E70C63A0-6073-4F49-A1FF-D99892FCC414}" destId="{8D425F53-D2B0-4EE5-A2D0-7D13EA4192C5}" srcOrd="3" destOrd="0" parTransId="{A145227B-06D7-4A6D-ADA4-D1C33AB2C3C4}" sibTransId="{D71F28E5-48CE-45F5-BE23-F255B882F57C}"/>
    <dgm:cxn modelId="{2A7AFE36-C3A8-40AB-972C-77EFBB301FD7}" srcId="{E70C63A0-6073-4F49-A1FF-D99892FCC414}" destId="{F6B34190-A9E4-4F1E-88A6-CD1CD19C2B98}" srcOrd="2" destOrd="0" parTransId="{119D6FDF-78B6-4372-9781-A05E49806EBB}" sibTransId="{081A90C6-46A2-4066-B06D-B491FF2900CB}"/>
    <dgm:cxn modelId="{14B93C37-20F9-4A9C-A977-789414AAB345}" type="presOf" srcId="{F6B34190-A9E4-4F1E-88A6-CD1CD19C2B98}" destId="{58B1BF38-2E1A-466F-92E7-A3B6B6D8F8FB}" srcOrd="0" destOrd="0" presId="urn:microsoft.com/office/officeart/2005/8/layout/target2"/>
    <dgm:cxn modelId="{5BCAD55E-30AD-4400-931E-CD3A402A9363}" type="presOf" srcId="{8D425F53-D2B0-4EE5-A2D0-7D13EA4192C5}" destId="{94695643-A5DC-4516-9FF1-A1B8A17B77CD}" srcOrd="0" destOrd="0" presId="urn:microsoft.com/office/officeart/2005/8/layout/target2"/>
    <dgm:cxn modelId="{8AA7A763-48B7-46B4-8E14-94422C9F2416}" type="presOf" srcId="{8200FCD0-F251-496D-9DFB-45D733730739}" destId="{003BFCD6-3665-4482-83D6-92E2E2C52BE5}" srcOrd="0" destOrd="0" presId="urn:microsoft.com/office/officeart/2005/8/layout/target2"/>
    <dgm:cxn modelId="{84971F66-CB9C-40D4-8E92-4255009FCEA9}" type="presOf" srcId="{5ADE4E72-1083-464A-B5C6-1CF7950846DC}" destId="{0BAF0784-8405-46FD-9BE1-E0AEAC881E9E}" srcOrd="0" destOrd="0" presId="urn:microsoft.com/office/officeart/2005/8/layout/target2"/>
    <dgm:cxn modelId="{92A7CE79-3536-45B7-9FB1-8D44BFFADE4C}" srcId="{E70C63A0-6073-4F49-A1FF-D99892FCC414}" destId="{8200FCD0-F251-496D-9DFB-45D733730739}" srcOrd="1" destOrd="0" parTransId="{2E69198B-A032-4B18-9952-F5696B0992F5}" sibTransId="{36868D44-453E-45A6-AF1A-E1A99C19EC98}"/>
    <dgm:cxn modelId="{CC643D7B-4F02-4293-8175-2E7287B8F7C7}" type="presOf" srcId="{E70C63A0-6073-4F49-A1FF-D99892FCC414}" destId="{5929D920-3A64-4195-B555-144846C3BD65}" srcOrd="0" destOrd="0" presId="urn:microsoft.com/office/officeart/2005/8/layout/target2"/>
    <dgm:cxn modelId="{C7AB3F93-D557-4495-8E40-869EAF1F8EC2}" type="presOf" srcId="{557069F0-E0B1-4835-9AC6-E98DADA88D40}" destId="{C3331A6D-09FF-42D8-97D0-40A312F7AED4}"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1CB480AD-6052-4CF0-8B8E-CBB8CD38A70B}" srcId="{E70C63A0-6073-4F49-A1FF-D99892FCC414}" destId="{5ADE4E72-1083-464A-B5C6-1CF7950846DC}" srcOrd="4" destOrd="0" parTransId="{BAB1BC24-4814-4E40-BAE4-739C9485E7E2}" sibTransId="{D7083D35-DB93-45A0-80EC-87B33C484556}"/>
    <dgm:cxn modelId="{E6975EBD-19ED-4E6E-9B0A-33BAAB3193E8}" type="presOf" srcId="{BCFA24BB-A659-4E21-AFE9-7BBE808A9380}" destId="{076DFECE-CE72-4A51-8B56-A7E6B911F18D}" srcOrd="0" destOrd="0" presId="urn:microsoft.com/office/officeart/2005/8/layout/target2"/>
    <dgm:cxn modelId="{EF43AEF6-7B3C-403C-B72F-111C880A22AF}" srcId="{E70C63A0-6073-4F49-A1FF-D99892FCC414}" destId="{557069F0-E0B1-4835-9AC6-E98DADA88D40}" srcOrd="0" destOrd="0" parTransId="{2BE69A91-7300-4DEC-B2A6-714F54492F49}" sibTransId="{D4B3DB29-E46C-4141-BCA6-FDB8A1C009F9}"/>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DB054EF7-2CE8-4C38-B556-DC66DE8DF08B}" type="presParOf" srcId="{64845CBA-392F-4154-9599-3790CF819A5B}" destId="{C3331A6D-09FF-42D8-97D0-40A312F7AED4}" srcOrd="0" destOrd="0" presId="urn:microsoft.com/office/officeart/2005/8/layout/target2"/>
    <dgm:cxn modelId="{0DCC5955-3000-4BF7-9348-D3DC1698532E}" type="presParOf" srcId="{64845CBA-392F-4154-9599-3790CF819A5B}" destId="{6186AA55-6935-4D87-B80F-6548CE275C9A}" srcOrd="1" destOrd="0" presId="urn:microsoft.com/office/officeart/2005/8/layout/target2"/>
    <dgm:cxn modelId="{6B802D35-80B5-4BA8-BA01-6151D8DEB646}" type="presParOf" srcId="{64845CBA-392F-4154-9599-3790CF819A5B}" destId="{003BFCD6-3665-4482-83D6-92E2E2C52BE5}" srcOrd="2" destOrd="0" presId="urn:microsoft.com/office/officeart/2005/8/layout/target2"/>
    <dgm:cxn modelId="{BBE37BCE-E269-4EE4-B3E1-F12D38C4B31E}" type="presParOf" srcId="{64845CBA-392F-4154-9599-3790CF819A5B}" destId="{E2463061-DF47-493C-BD54-8AB80960D796}" srcOrd="3" destOrd="0" presId="urn:microsoft.com/office/officeart/2005/8/layout/target2"/>
    <dgm:cxn modelId="{BF36EAD5-A3EE-486E-890E-253E0FCC8CA8}" type="presParOf" srcId="{64845CBA-392F-4154-9599-3790CF819A5B}" destId="{58B1BF38-2E1A-466F-92E7-A3B6B6D8F8FB}" srcOrd="4" destOrd="0" presId="urn:microsoft.com/office/officeart/2005/8/layout/target2"/>
    <dgm:cxn modelId="{9B18A489-25A4-433D-B4DE-5EEB2D8F77B4}" type="presParOf" srcId="{64845CBA-392F-4154-9599-3790CF819A5B}" destId="{5C86FA27-E058-436D-AF6C-32A956575427}" srcOrd="5" destOrd="0" presId="urn:microsoft.com/office/officeart/2005/8/layout/target2"/>
    <dgm:cxn modelId="{C08886FD-74FD-4C79-B7DA-3E4D99CE2702}" type="presParOf" srcId="{64845CBA-392F-4154-9599-3790CF819A5B}" destId="{94695643-A5DC-4516-9FF1-A1B8A17B77CD}" srcOrd="6" destOrd="0" presId="urn:microsoft.com/office/officeart/2005/8/layout/target2"/>
    <dgm:cxn modelId="{AA18711C-B5BB-41F5-B053-903D2FD74D6A}" type="presParOf" srcId="{64845CBA-392F-4154-9599-3790CF819A5B}" destId="{57A89A2A-327B-4834-97EC-CC8F6687D563}" srcOrd="7" destOrd="0" presId="urn:microsoft.com/office/officeart/2005/8/layout/target2"/>
    <dgm:cxn modelId="{DA70ADB0-1D32-482E-89B1-DC4C41930FCD}" type="presParOf" srcId="{64845CBA-392F-4154-9599-3790CF819A5B}" destId="{0BAF0784-8405-46FD-9BE1-E0AEAC881E9E}" srcOrd="8"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2.1. Fechas de existencia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4D1E09A5-4F18-4F76-98A5-6EE7DE202FF5}">
      <dgm:prSet/>
      <dgm:spPr/>
      <dgm:t>
        <a:bodyPr/>
        <a:lstStyle/>
        <a:p>
          <a:r>
            <a:rPr lang="es-ES" b="1" dirty="0"/>
            <a:t>Registrar las fechas de existencia de la entidad que se está describiendo. En el caso de las instituciones, incluir la fecha de establecimiento, fundación, legislación sobre sus competencias o disolución. En el caso de las personas, hay que incluir las fechas de nacimiento y fallecimiento. Cuando estas fechas no se conozcan precisar las fechas aproximadas. Se debe utilizar el siguiente formato:  año, mes y día, de acuerdo con la norma ISO 8601. </a:t>
          </a:r>
          <a:endParaRPr lang="es-CR" b="1" dirty="0"/>
        </a:p>
      </dgm:t>
    </dgm:pt>
    <dgm:pt modelId="{49D13F1D-D77E-4671-A617-C83ED18D68A2}" type="parTrans" cxnId="{077DB03C-843A-41A7-9B52-C7B721A524A7}">
      <dgm:prSet/>
      <dgm:spPr/>
      <dgm:t>
        <a:bodyPr/>
        <a:lstStyle/>
        <a:p>
          <a:endParaRPr lang="es-CR"/>
        </a:p>
      </dgm:t>
    </dgm:pt>
    <dgm:pt modelId="{1AE10A29-1431-4FA0-8F8E-A26056DD07CB}" type="sibTrans" cxnId="{077DB03C-843A-41A7-9B52-C7B721A524A7}">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1AF19141-DE8D-4DC2-BEE5-6D4FF3357472}" type="pres">
      <dgm:prSet presAssocID="{4D1E09A5-4F18-4F76-98A5-6EE7DE202FF5}" presName="oChild" presStyleLbl="fgAcc1" presStyleIdx="0" presStyleCnt="1">
        <dgm:presLayoutVars>
          <dgm:bulletEnabled val="1"/>
        </dgm:presLayoutVars>
      </dgm:prSet>
      <dgm:spPr/>
    </dgm:pt>
  </dgm:ptLst>
  <dgm:cxnLst>
    <dgm:cxn modelId="{077DB03C-843A-41A7-9B52-C7B721A524A7}" srcId="{E70C63A0-6073-4F49-A1FF-D99892FCC414}" destId="{4D1E09A5-4F18-4F76-98A5-6EE7DE202FF5}" srcOrd="0" destOrd="0" parTransId="{49D13F1D-D77E-4671-A617-C83ED18D68A2}" sibTransId="{1AE10A29-1431-4FA0-8F8E-A26056DD07CB}"/>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FD49519C-FD81-4CE5-ACF4-7B47D6C4C472}" type="presOf" srcId="{4D1E09A5-4F18-4F76-98A5-6EE7DE202FF5}" destId="{1AF19141-DE8D-4DC2-BEE5-6D4FF3357472}"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738C0BC0-B667-4675-97B0-065E1CD0660B}" type="presParOf" srcId="{64845CBA-392F-4154-9599-3790CF819A5B}" destId="{1AF19141-DE8D-4DC2-BEE5-6D4FF3357472}"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4.1. Identificador del registro de autoridad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7E3C5F99-12C8-4E8A-B4ED-E3288B94BF93}">
      <dgm:prSet/>
      <dgm:spPr/>
      <dgm:t>
        <a:bodyPr/>
        <a:lstStyle/>
        <a:p>
          <a:pPr>
            <a:buNone/>
          </a:pPr>
          <a:r>
            <a:rPr lang="es-CR"/>
            <a:t>Proporcionar un identificador único al registro de autoridad, el cual debe estar conformado de la siguiente manera: </a:t>
          </a:r>
        </a:p>
      </dgm:t>
    </dgm:pt>
    <dgm:pt modelId="{C2C93A7B-648B-4601-B92F-3E88142AB412}" type="parTrans" cxnId="{947858B5-01A5-4718-AC56-ACF864AC578B}">
      <dgm:prSet/>
      <dgm:spPr/>
      <dgm:t>
        <a:bodyPr/>
        <a:lstStyle/>
        <a:p>
          <a:endParaRPr lang="es-CR"/>
        </a:p>
      </dgm:t>
    </dgm:pt>
    <dgm:pt modelId="{CF45203B-17D4-4053-9893-D169633C500C}" type="sibTrans" cxnId="{947858B5-01A5-4718-AC56-ACF864AC578B}">
      <dgm:prSet/>
      <dgm:spPr/>
      <dgm:t>
        <a:bodyPr/>
        <a:lstStyle/>
        <a:p>
          <a:endParaRPr lang="es-CR"/>
        </a:p>
      </dgm:t>
    </dgm:pt>
    <dgm:pt modelId="{3E952E1C-A5F2-4C4B-B1A7-14B300CD55C2}">
      <dgm:prSet/>
      <dgm:spPr/>
      <dgm:t>
        <a:bodyPr/>
        <a:lstStyle/>
        <a:p>
          <a:pPr>
            <a:buFont typeface="+mj-lt"/>
            <a:buAutoNum type="alphaLcParenR"/>
          </a:pPr>
          <a:r>
            <a:rPr lang="es-CR" dirty="0"/>
            <a:t>Código del país, en el caso de Costa Rica se indicará: 506.</a:t>
          </a:r>
        </a:p>
      </dgm:t>
    </dgm:pt>
    <dgm:pt modelId="{F00C1EAA-FE98-48DE-AE2F-EA3573C954A8}" type="parTrans" cxnId="{7717E5E3-2237-444C-9D62-A933B285F42B}">
      <dgm:prSet/>
      <dgm:spPr/>
      <dgm:t>
        <a:bodyPr/>
        <a:lstStyle/>
        <a:p>
          <a:endParaRPr lang="es-CR"/>
        </a:p>
      </dgm:t>
    </dgm:pt>
    <dgm:pt modelId="{DCAF9750-4DD7-42CC-B880-8458B1A56232}" type="sibTrans" cxnId="{7717E5E3-2237-444C-9D62-A933B285F42B}">
      <dgm:prSet/>
      <dgm:spPr/>
      <dgm:t>
        <a:bodyPr/>
        <a:lstStyle/>
        <a:p>
          <a:endParaRPr lang="es-CR"/>
        </a:p>
      </dgm:t>
    </dgm:pt>
    <dgm:pt modelId="{3784C7BD-2F19-4DEE-883C-F7713331363C}">
      <dgm:prSet/>
      <dgm:spPr/>
      <dgm:t>
        <a:bodyPr/>
        <a:lstStyle/>
        <a:p>
          <a:pPr>
            <a:buFont typeface="+mj-lt"/>
            <a:buAutoNum type="alphaLcParenR"/>
          </a:pPr>
          <a:r>
            <a:rPr lang="es-CR" dirty="0"/>
            <a:t>Código de la institución, familia y persona. </a:t>
          </a:r>
          <a:r>
            <a:rPr lang="es-ES" dirty="0"/>
            <a:t>Ver catálogo anexo: “Código de las instituciones”</a:t>
          </a:r>
          <a:endParaRPr lang="es-CR" dirty="0"/>
        </a:p>
      </dgm:t>
    </dgm:pt>
    <dgm:pt modelId="{65AB53ED-7E7E-44FB-9D0C-DFCB4CFCD410}" type="parTrans" cxnId="{7C93480D-4D61-4C51-A81B-13059DE1E5D2}">
      <dgm:prSet/>
      <dgm:spPr/>
      <dgm:t>
        <a:bodyPr/>
        <a:lstStyle/>
        <a:p>
          <a:endParaRPr lang="es-CR"/>
        </a:p>
      </dgm:t>
    </dgm:pt>
    <dgm:pt modelId="{EA2C8CE6-41F0-40F0-8230-1E8B2AB8CCAB}" type="sibTrans" cxnId="{7C93480D-4D61-4C51-A81B-13059DE1E5D2}">
      <dgm:prSet/>
      <dgm:spPr/>
      <dgm:t>
        <a:bodyPr/>
        <a:lstStyle/>
        <a:p>
          <a:endParaRPr lang="es-CR"/>
        </a:p>
      </dgm:t>
    </dgm:pt>
    <dgm:pt modelId="{D576E753-7020-4746-9EC8-33D251F9F078}">
      <dgm:prSet/>
      <dgm:spPr/>
      <dgm:t>
        <a:bodyPr/>
        <a:lstStyle/>
        <a:p>
          <a:pPr>
            <a:buFont typeface="+mj-lt"/>
            <a:buAutoNum type="alphaLcParenR"/>
          </a:pPr>
          <a:r>
            <a:rPr lang="es-CR" dirty="0"/>
            <a:t>Código del archivo central (utilizar el código AC).</a:t>
          </a:r>
        </a:p>
      </dgm:t>
    </dgm:pt>
    <dgm:pt modelId="{F80A6584-20F5-4CFB-93E2-D3FCB2BB08F1}" type="parTrans" cxnId="{369B7685-406A-4B4E-A323-6E530A7A41EF}">
      <dgm:prSet/>
      <dgm:spPr/>
      <dgm:t>
        <a:bodyPr/>
        <a:lstStyle/>
        <a:p>
          <a:endParaRPr lang="es-CR"/>
        </a:p>
      </dgm:t>
    </dgm:pt>
    <dgm:pt modelId="{8C349D8B-3AB8-498C-9937-D1F88751D705}" type="sibTrans" cxnId="{369B7685-406A-4B4E-A323-6E530A7A41EF}">
      <dgm:prSet/>
      <dgm:spPr/>
      <dgm:t>
        <a:bodyPr/>
        <a:lstStyle/>
        <a:p>
          <a:endParaRPr lang="es-CR"/>
        </a:p>
      </dgm:t>
    </dgm:pt>
    <dgm:pt modelId="{1DEE19E9-3963-4E47-A85C-4F22A1DDFA28}">
      <dgm:prSet/>
      <dgm:spPr/>
      <dgm:t>
        <a:bodyPr/>
        <a:lstStyle/>
        <a:p>
          <a:pPr>
            <a:buFont typeface="+mj-lt"/>
            <a:buAutoNum type="alphaLcParenR"/>
          </a:pPr>
          <a:r>
            <a:rPr lang="es-CR"/>
            <a:t>Identificar el tipo de entidad que se está describiendo, en este caso siempre será:</a:t>
          </a:r>
          <a:endParaRPr lang="es-CR" dirty="0"/>
        </a:p>
      </dgm:t>
    </dgm:pt>
    <dgm:pt modelId="{94EB78EC-996D-4E26-92D1-4A1C76E73482}" type="parTrans" cxnId="{2DA5C01B-6F0E-4335-964F-6B915995A25E}">
      <dgm:prSet/>
      <dgm:spPr/>
      <dgm:t>
        <a:bodyPr/>
        <a:lstStyle/>
        <a:p>
          <a:endParaRPr lang="es-CR"/>
        </a:p>
      </dgm:t>
    </dgm:pt>
    <dgm:pt modelId="{91F754FB-95ED-4ACA-BE17-CC79D208AF7D}" type="sibTrans" cxnId="{2DA5C01B-6F0E-4335-964F-6B915995A25E}">
      <dgm:prSet/>
      <dgm:spPr/>
      <dgm:t>
        <a:bodyPr/>
        <a:lstStyle/>
        <a:p>
          <a:endParaRPr lang="es-CR"/>
        </a:p>
      </dgm:t>
    </dgm:pt>
    <dgm:pt modelId="{B329CEEC-0975-4E1F-AA04-AE32785318DE}">
      <dgm:prSet/>
      <dgm:spPr/>
      <dgm:t>
        <a:bodyPr/>
        <a:lstStyle/>
        <a:p>
          <a:pPr>
            <a:buFont typeface="+mj-lt"/>
            <a:buAutoNum type="alphaLcParenR"/>
          </a:pPr>
          <a:r>
            <a:rPr lang="es-CR" dirty="0"/>
            <a:t>Numero consecutivo de registros de autoridad dado por cada Archivo Central (compuesto por tres dígitos). Se recomienda continuar con la numeración de forma ascendentemente, establecida en la plantilla para describir entidades de este mismo apartado. </a:t>
          </a:r>
        </a:p>
      </dgm:t>
    </dgm:pt>
    <dgm:pt modelId="{ABA0B1F5-E993-43A5-B1BE-33501F10D2AB}" type="parTrans" cxnId="{DEEBBB16-6EBC-4BDF-9F3F-CCFF960F91C1}">
      <dgm:prSet/>
      <dgm:spPr/>
      <dgm:t>
        <a:bodyPr/>
        <a:lstStyle/>
        <a:p>
          <a:endParaRPr lang="es-CR"/>
        </a:p>
      </dgm:t>
    </dgm:pt>
    <dgm:pt modelId="{25C89BE0-0B6D-4634-B07A-31A8DB2FC92C}" type="sibTrans" cxnId="{DEEBBB16-6EBC-4BDF-9F3F-CCFF960F91C1}">
      <dgm:prSet/>
      <dgm:spPr/>
      <dgm:t>
        <a:bodyPr/>
        <a:lstStyle/>
        <a:p>
          <a:endParaRPr lang="es-CR"/>
        </a:p>
      </dgm:t>
    </dgm:pt>
    <dgm:pt modelId="{E2023875-C03A-4E28-9041-CEF5D50AEFDE}">
      <dgm:prSet/>
      <dgm:spPr/>
      <dgm:t>
        <a:bodyPr/>
        <a:lstStyle/>
        <a:p>
          <a:pPr>
            <a:buFont typeface="Symbol" panose="05050102010706020507" pitchFamily="18" charset="2"/>
            <a:buChar char=""/>
          </a:pPr>
          <a:r>
            <a:rPr lang="es-CR"/>
            <a:t>Registro institucional: RI. </a:t>
          </a:r>
        </a:p>
      </dgm:t>
    </dgm:pt>
    <dgm:pt modelId="{400C627C-2FEC-4C6D-9204-845680DAA8B5}" type="parTrans" cxnId="{24E91007-5F35-4E32-A02D-BCD3F087AACC}">
      <dgm:prSet/>
      <dgm:spPr/>
      <dgm:t>
        <a:bodyPr/>
        <a:lstStyle/>
        <a:p>
          <a:endParaRPr lang="es-CR"/>
        </a:p>
      </dgm:t>
    </dgm:pt>
    <dgm:pt modelId="{7695D637-CA4C-4EDE-8205-B690FE1DF7AC}" type="sibTrans" cxnId="{24E91007-5F35-4E32-A02D-BCD3F087AACC}">
      <dgm:prSet/>
      <dgm:spPr/>
      <dgm:t>
        <a:bodyPr/>
        <a:lstStyle/>
        <a:p>
          <a:endParaRPr lang="es-CR"/>
        </a:p>
      </dgm:t>
    </dgm:pt>
    <dgm:pt modelId="{4A9FF09B-C5DA-4162-98A6-A30451F7E313}">
      <dgm:prSet/>
      <dgm:spPr/>
      <dgm:t>
        <a:bodyPr/>
        <a:lstStyle/>
        <a:p>
          <a:r>
            <a:rPr lang="es-CR" dirty="0"/>
            <a:t>Debe seguir el número consecutivo del registro de autoridad asignado a la institución. </a:t>
          </a:r>
        </a:p>
      </dgm:t>
    </dgm:pt>
    <dgm:pt modelId="{3097E4C7-935E-46B7-8A68-9AEC18E81CC8}" type="parTrans" cxnId="{81879989-9D0A-448C-85A2-79251D72D619}">
      <dgm:prSet/>
      <dgm:spPr/>
      <dgm:t>
        <a:bodyPr/>
        <a:lstStyle/>
        <a:p>
          <a:endParaRPr lang="es-CR"/>
        </a:p>
      </dgm:t>
    </dgm:pt>
    <dgm:pt modelId="{4EE1291F-478C-4AE3-BCAB-2EDB314459AE}" type="sibTrans" cxnId="{81879989-9D0A-448C-85A2-79251D72D619}">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2"/>
      <dgm:spPr/>
    </dgm:pt>
    <dgm:pt modelId="{64845CBA-392F-4154-9599-3790CF819A5B}" type="pres">
      <dgm:prSet presAssocID="{BCFA24BB-A659-4E21-AFE9-7BBE808A9380}" presName="outerBoxChildren" presStyleCnt="0"/>
      <dgm:spPr/>
    </dgm:pt>
    <dgm:pt modelId="{D08A6271-5280-4FC6-AE74-B166F2A10719}" type="pres">
      <dgm:prSet presAssocID="{BCFA24BB-A659-4E21-AFE9-7BBE808A9380}" presName="middleBox" presStyleCnt="0"/>
      <dgm:spPr/>
    </dgm:pt>
    <dgm:pt modelId="{7EEE9B34-F86A-4C21-A49C-8C58FB62A930}" type="pres">
      <dgm:prSet presAssocID="{BCFA24BB-A659-4E21-AFE9-7BBE808A9380}" presName="middleBoxParent" presStyleLbl="node1" presStyleIdx="1" presStyleCnt="2"/>
      <dgm:spPr/>
    </dgm:pt>
    <dgm:pt modelId="{EDD0C308-61C4-43BD-89CC-3706EDB5C6A7}" type="pres">
      <dgm:prSet presAssocID="{BCFA24BB-A659-4E21-AFE9-7BBE808A9380}" presName="middleBoxChildren" presStyleCnt="0"/>
      <dgm:spPr/>
    </dgm:pt>
    <dgm:pt modelId="{A7F8E558-0737-4C39-90F3-5B7CB1EA9C0F}" type="pres">
      <dgm:prSet presAssocID="{3E952E1C-A5F2-4C4B-B1A7-14B300CD55C2}" presName="mChild" presStyleLbl="fgAcc1" presStyleIdx="0" presStyleCnt="6">
        <dgm:presLayoutVars>
          <dgm:bulletEnabled val="1"/>
        </dgm:presLayoutVars>
      </dgm:prSet>
      <dgm:spPr/>
    </dgm:pt>
    <dgm:pt modelId="{4B1BCA99-2C93-4239-92E4-3761DC11715F}" type="pres">
      <dgm:prSet presAssocID="{DCAF9750-4DD7-42CC-B880-8458B1A56232}" presName="middleSibTrans" presStyleCnt="0"/>
      <dgm:spPr/>
    </dgm:pt>
    <dgm:pt modelId="{AC69E8AF-3F3C-4A61-9F60-7A3DAD119432}" type="pres">
      <dgm:prSet presAssocID="{3784C7BD-2F19-4DEE-883C-F7713331363C}" presName="mChild" presStyleLbl="fgAcc1" presStyleIdx="1" presStyleCnt="6">
        <dgm:presLayoutVars>
          <dgm:bulletEnabled val="1"/>
        </dgm:presLayoutVars>
      </dgm:prSet>
      <dgm:spPr/>
    </dgm:pt>
    <dgm:pt modelId="{074227B3-9053-42F4-9BAA-A4A630F1FD6B}" type="pres">
      <dgm:prSet presAssocID="{EA2C8CE6-41F0-40F0-8230-1E8B2AB8CCAB}" presName="middleSibTrans" presStyleCnt="0"/>
      <dgm:spPr/>
    </dgm:pt>
    <dgm:pt modelId="{FE60F175-3DCB-4E32-AFB1-493FE87A358B}" type="pres">
      <dgm:prSet presAssocID="{D576E753-7020-4746-9EC8-33D251F9F078}" presName="mChild" presStyleLbl="fgAcc1" presStyleIdx="2" presStyleCnt="6">
        <dgm:presLayoutVars>
          <dgm:bulletEnabled val="1"/>
        </dgm:presLayoutVars>
      </dgm:prSet>
      <dgm:spPr/>
    </dgm:pt>
    <dgm:pt modelId="{15B50C15-1424-43BD-8374-957728AB12C1}" type="pres">
      <dgm:prSet presAssocID="{8C349D8B-3AB8-498C-9937-D1F88751D705}" presName="middleSibTrans" presStyleCnt="0"/>
      <dgm:spPr/>
    </dgm:pt>
    <dgm:pt modelId="{427DB86A-3E9C-46E8-B87D-ED3D1F2DD840}" type="pres">
      <dgm:prSet presAssocID="{1DEE19E9-3963-4E47-A85C-4F22A1DDFA28}" presName="mChild" presStyleLbl="fgAcc1" presStyleIdx="3" presStyleCnt="6">
        <dgm:presLayoutVars>
          <dgm:bulletEnabled val="1"/>
        </dgm:presLayoutVars>
      </dgm:prSet>
      <dgm:spPr/>
    </dgm:pt>
    <dgm:pt modelId="{381F7D25-C969-40C7-B162-9F3A8E0A7AC7}" type="pres">
      <dgm:prSet presAssocID="{91F754FB-95ED-4ACA-BE17-CC79D208AF7D}" presName="middleSibTrans" presStyleCnt="0"/>
      <dgm:spPr/>
    </dgm:pt>
    <dgm:pt modelId="{7DED0CE8-EE5D-4DE9-B7E3-0A3B08827836}" type="pres">
      <dgm:prSet presAssocID="{B329CEEC-0975-4E1F-AA04-AE32785318DE}" presName="mChild" presStyleLbl="fgAcc1" presStyleIdx="4" presStyleCnt="6">
        <dgm:presLayoutVars>
          <dgm:bulletEnabled val="1"/>
        </dgm:presLayoutVars>
      </dgm:prSet>
      <dgm:spPr/>
    </dgm:pt>
    <dgm:pt modelId="{7FE15A22-A676-4E0F-A764-627FFA1197B9}" type="pres">
      <dgm:prSet presAssocID="{25C89BE0-0B6D-4634-B07A-31A8DB2FC92C}" presName="middleSibTrans" presStyleCnt="0"/>
      <dgm:spPr/>
    </dgm:pt>
    <dgm:pt modelId="{A730CBBF-FD58-4571-AB9F-72312D840942}" type="pres">
      <dgm:prSet presAssocID="{4A9FF09B-C5DA-4162-98A6-A30451F7E313}" presName="mChild" presStyleLbl="fgAcc1" presStyleIdx="5" presStyleCnt="6">
        <dgm:presLayoutVars>
          <dgm:bulletEnabled val="1"/>
        </dgm:presLayoutVars>
      </dgm:prSet>
      <dgm:spPr/>
    </dgm:pt>
  </dgm:ptLst>
  <dgm:cxnLst>
    <dgm:cxn modelId="{18EE5104-E29F-4648-BD5E-6E08FEB1838D}" type="presOf" srcId="{E2023875-C03A-4E28-9041-CEF5D50AEFDE}" destId="{427DB86A-3E9C-46E8-B87D-ED3D1F2DD840}" srcOrd="0" destOrd="1" presId="urn:microsoft.com/office/officeart/2005/8/layout/target2"/>
    <dgm:cxn modelId="{24E91007-5F35-4E32-A02D-BCD3F087AACC}" srcId="{1DEE19E9-3963-4E47-A85C-4F22A1DDFA28}" destId="{E2023875-C03A-4E28-9041-CEF5D50AEFDE}" srcOrd="0" destOrd="0" parTransId="{400C627C-2FEC-4C6D-9204-845680DAA8B5}" sibTransId="{7695D637-CA4C-4EDE-8205-B690FE1DF7AC}"/>
    <dgm:cxn modelId="{7C93480D-4D61-4C51-A81B-13059DE1E5D2}" srcId="{7E3C5F99-12C8-4E8A-B4ED-E3288B94BF93}" destId="{3784C7BD-2F19-4DEE-883C-F7713331363C}" srcOrd="1" destOrd="0" parTransId="{65AB53ED-7E7E-44FB-9D0C-DFCB4CFCD410}" sibTransId="{EA2C8CE6-41F0-40F0-8230-1E8B2AB8CCAB}"/>
    <dgm:cxn modelId="{DEEBBB16-6EBC-4BDF-9F3F-CCFF960F91C1}" srcId="{7E3C5F99-12C8-4E8A-B4ED-E3288B94BF93}" destId="{B329CEEC-0975-4E1F-AA04-AE32785318DE}" srcOrd="4" destOrd="0" parTransId="{ABA0B1F5-E993-43A5-B1BE-33501F10D2AB}" sibTransId="{25C89BE0-0B6D-4634-B07A-31A8DB2FC92C}"/>
    <dgm:cxn modelId="{2DA5C01B-6F0E-4335-964F-6B915995A25E}" srcId="{7E3C5F99-12C8-4E8A-B4ED-E3288B94BF93}" destId="{1DEE19E9-3963-4E47-A85C-4F22A1DDFA28}" srcOrd="3" destOrd="0" parTransId="{94EB78EC-996D-4E26-92D1-4A1C76E73482}" sibTransId="{91F754FB-95ED-4ACA-BE17-CC79D208AF7D}"/>
    <dgm:cxn modelId="{CC8B101E-9E94-408D-848E-118FC51A9B75}" type="presOf" srcId="{3784C7BD-2F19-4DEE-883C-F7713331363C}" destId="{AC69E8AF-3F3C-4A61-9F60-7A3DAD119432}" srcOrd="0" destOrd="0" presId="urn:microsoft.com/office/officeart/2005/8/layout/target2"/>
    <dgm:cxn modelId="{1BD7E522-FD0D-4A4A-9F28-C8246F15C477}" type="presOf" srcId="{D576E753-7020-4746-9EC8-33D251F9F078}" destId="{FE60F175-3DCB-4E32-AFB1-493FE87A358B}" srcOrd="0" destOrd="0" presId="urn:microsoft.com/office/officeart/2005/8/layout/target2"/>
    <dgm:cxn modelId="{D10A8B28-0D2E-4C9A-A882-2E6065777948}" type="presOf" srcId="{4A9FF09B-C5DA-4162-98A6-A30451F7E313}" destId="{A730CBBF-FD58-4571-AB9F-72312D840942}" srcOrd="0" destOrd="0" presId="urn:microsoft.com/office/officeart/2005/8/layout/target2"/>
    <dgm:cxn modelId="{EA962A65-702A-46CC-A478-9FEF33FA23EC}" type="presOf" srcId="{7E3C5F99-12C8-4E8A-B4ED-E3288B94BF93}" destId="{7EEE9B34-F86A-4C21-A49C-8C58FB62A930}" srcOrd="0" destOrd="0" presId="urn:microsoft.com/office/officeart/2005/8/layout/target2"/>
    <dgm:cxn modelId="{CC643D7B-4F02-4293-8175-2E7287B8F7C7}" type="presOf" srcId="{E70C63A0-6073-4F49-A1FF-D99892FCC414}" destId="{5929D920-3A64-4195-B555-144846C3BD65}" srcOrd="0" destOrd="0" presId="urn:microsoft.com/office/officeart/2005/8/layout/target2"/>
    <dgm:cxn modelId="{369B7685-406A-4B4E-A323-6E530A7A41EF}" srcId="{7E3C5F99-12C8-4E8A-B4ED-E3288B94BF93}" destId="{D576E753-7020-4746-9EC8-33D251F9F078}" srcOrd="2" destOrd="0" parTransId="{F80A6584-20F5-4CFB-93E2-D3FCB2BB08F1}" sibTransId="{8C349D8B-3AB8-498C-9937-D1F88751D705}"/>
    <dgm:cxn modelId="{81879989-9D0A-448C-85A2-79251D72D619}" srcId="{7E3C5F99-12C8-4E8A-B4ED-E3288B94BF93}" destId="{4A9FF09B-C5DA-4162-98A6-A30451F7E313}" srcOrd="5" destOrd="0" parTransId="{3097E4C7-935E-46B7-8A68-9AEC18E81CC8}" sibTransId="{4EE1291F-478C-4AE3-BCAB-2EDB314459AE}"/>
    <dgm:cxn modelId="{109E6E97-EEBA-4F8D-BDF2-D797F1582D3F}" srcId="{BCFA24BB-A659-4E21-AFE9-7BBE808A9380}" destId="{E70C63A0-6073-4F49-A1FF-D99892FCC414}" srcOrd="0" destOrd="0" parTransId="{A1B2E7FB-8400-4B67-8A4F-C1688EFA8CF4}" sibTransId="{10044361-ADC4-4F6C-AAEE-6AE618623B69}"/>
    <dgm:cxn modelId="{43D12DB0-DE24-4232-A1C1-000B3AF950C4}" type="presOf" srcId="{3E952E1C-A5F2-4C4B-B1A7-14B300CD55C2}" destId="{A7F8E558-0737-4C39-90F3-5B7CB1EA9C0F}" srcOrd="0" destOrd="0" presId="urn:microsoft.com/office/officeart/2005/8/layout/target2"/>
    <dgm:cxn modelId="{947858B5-01A5-4718-AC56-ACF864AC578B}" srcId="{BCFA24BB-A659-4E21-AFE9-7BBE808A9380}" destId="{7E3C5F99-12C8-4E8A-B4ED-E3288B94BF93}" srcOrd="1" destOrd="0" parTransId="{C2C93A7B-648B-4601-B92F-3E88142AB412}" sibTransId="{CF45203B-17D4-4053-9893-D169633C500C}"/>
    <dgm:cxn modelId="{E6975EBD-19ED-4E6E-9B0A-33BAAB3193E8}" type="presOf" srcId="{BCFA24BB-A659-4E21-AFE9-7BBE808A9380}" destId="{076DFECE-CE72-4A51-8B56-A7E6B911F18D}" srcOrd="0" destOrd="0" presId="urn:microsoft.com/office/officeart/2005/8/layout/target2"/>
    <dgm:cxn modelId="{9CE7ECBE-E829-43D0-9F11-7E2D78F74737}" type="presOf" srcId="{B329CEEC-0975-4E1F-AA04-AE32785318DE}" destId="{7DED0CE8-EE5D-4DE9-B7E3-0A3B08827836}" srcOrd="0" destOrd="0" presId="urn:microsoft.com/office/officeart/2005/8/layout/target2"/>
    <dgm:cxn modelId="{084D3CC0-F157-4432-B02F-28E9A021C6E6}" type="presOf" srcId="{1DEE19E9-3963-4E47-A85C-4F22A1DDFA28}" destId="{427DB86A-3E9C-46E8-B87D-ED3D1F2DD840}" srcOrd="0" destOrd="0" presId="urn:microsoft.com/office/officeart/2005/8/layout/target2"/>
    <dgm:cxn modelId="{7717E5E3-2237-444C-9D62-A933B285F42B}" srcId="{7E3C5F99-12C8-4E8A-B4ED-E3288B94BF93}" destId="{3E952E1C-A5F2-4C4B-B1A7-14B300CD55C2}" srcOrd="0" destOrd="0" parTransId="{F00C1EAA-FE98-48DE-AE2F-EA3573C954A8}" sibTransId="{DCAF9750-4DD7-42CC-B880-8458B1A5623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0A694DC6-3702-41D9-A12E-EC26BBA835DD}" type="presParOf" srcId="{076DFECE-CE72-4A51-8B56-A7E6B911F18D}" destId="{D08A6271-5280-4FC6-AE74-B166F2A10719}" srcOrd="1" destOrd="0" presId="urn:microsoft.com/office/officeart/2005/8/layout/target2"/>
    <dgm:cxn modelId="{5677E512-7768-4629-8457-7A4D848DFEE6}" type="presParOf" srcId="{D08A6271-5280-4FC6-AE74-B166F2A10719}" destId="{7EEE9B34-F86A-4C21-A49C-8C58FB62A930}" srcOrd="0" destOrd="0" presId="urn:microsoft.com/office/officeart/2005/8/layout/target2"/>
    <dgm:cxn modelId="{7F3271C5-A4CA-45B8-8255-B44B09C69233}" type="presParOf" srcId="{D08A6271-5280-4FC6-AE74-B166F2A10719}" destId="{EDD0C308-61C4-43BD-89CC-3706EDB5C6A7}" srcOrd="1" destOrd="0" presId="urn:microsoft.com/office/officeart/2005/8/layout/target2"/>
    <dgm:cxn modelId="{48D8878C-2010-4D1F-A178-09169EFADB7B}" type="presParOf" srcId="{EDD0C308-61C4-43BD-89CC-3706EDB5C6A7}" destId="{A7F8E558-0737-4C39-90F3-5B7CB1EA9C0F}" srcOrd="0" destOrd="0" presId="urn:microsoft.com/office/officeart/2005/8/layout/target2"/>
    <dgm:cxn modelId="{C76A07BD-D6D2-4C75-BFC3-79CF6AEF0B26}" type="presParOf" srcId="{EDD0C308-61C4-43BD-89CC-3706EDB5C6A7}" destId="{4B1BCA99-2C93-4239-92E4-3761DC11715F}" srcOrd="1" destOrd="0" presId="urn:microsoft.com/office/officeart/2005/8/layout/target2"/>
    <dgm:cxn modelId="{98215E21-3087-4BA4-BBB9-429C346CBE74}" type="presParOf" srcId="{EDD0C308-61C4-43BD-89CC-3706EDB5C6A7}" destId="{AC69E8AF-3F3C-4A61-9F60-7A3DAD119432}" srcOrd="2" destOrd="0" presId="urn:microsoft.com/office/officeart/2005/8/layout/target2"/>
    <dgm:cxn modelId="{E20F7CCB-09C6-42DA-AD49-FDDB1A41C73B}" type="presParOf" srcId="{EDD0C308-61C4-43BD-89CC-3706EDB5C6A7}" destId="{074227B3-9053-42F4-9BAA-A4A630F1FD6B}" srcOrd="3" destOrd="0" presId="urn:microsoft.com/office/officeart/2005/8/layout/target2"/>
    <dgm:cxn modelId="{4C92CB44-7B35-4F58-ADB5-FF6730005C0A}" type="presParOf" srcId="{EDD0C308-61C4-43BD-89CC-3706EDB5C6A7}" destId="{FE60F175-3DCB-4E32-AFB1-493FE87A358B}" srcOrd="4" destOrd="0" presId="urn:microsoft.com/office/officeart/2005/8/layout/target2"/>
    <dgm:cxn modelId="{D6EF8D0B-360F-4BDA-BECE-46AADEB86963}" type="presParOf" srcId="{EDD0C308-61C4-43BD-89CC-3706EDB5C6A7}" destId="{15B50C15-1424-43BD-8374-957728AB12C1}" srcOrd="5" destOrd="0" presId="urn:microsoft.com/office/officeart/2005/8/layout/target2"/>
    <dgm:cxn modelId="{6039BFB9-DFEF-4B00-B989-D1EE89561FDF}" type="presParOf" srcId="{EDD0C308-61C4-43BD-89CC-3706EDB5C6A7}" destId="{427DB86A-3E9C-46E8-B87D-ED3D1F2DD840}" srcOrd="6" destOrd="0" presId="urn:microsoft.com/office/officeart/2005/8/layout/target2"/>
    <dgm:cxn modelId="{3849CB1C-F0B3-40A5-9AB8-4875280EF247}" type="presParOf" srcId="{EDD0C308-61C4-43BD-89CC-3706EDB5C6A7}" destId="{381F7D25-C969-40C7-B162-9F3A8E0A7AC7}" srcOrd="7" destOrd="0" presId="urn:microsoft.com/office/officeart/2005/8/layout/target2"/>
    <dgm:cxn modelId="{C2EF656A-EE65-4059-8AC4-52D318492F37}" type="presParOf" srcId="{EDD0C308-61C4-43BD-89CC-3706EDB5C6A7}" destId="{7DED0CE8-EE5D-4DE9-B7E3-0A3B08827836}" srcOrd="8" destOrd="0" presId="urn:microsoft.com/office/officeart/2005/8/layout/target2"/>
    <dgm:cxn modelId="{A82FE09F-165B-4F58-8D40-67B4431129FF}" type="presParOf" srcId="{EDD0C308-61C4-43BD-89CC-3706EDB5C6A7}" destId="{7FE15A22-A676-4E0F-A764-627FFA1197B9}" srcOrd="9" destOrd="0" presId="urn:microsoft.com/office/officeart/2005/8/layout/target2"/>
    <dgm:cxn modelId="{4F02531E-BD35-4FDE-AE8A-206DDF1184D9}" type="presParOf" srcId="{EDD0C308-61C4-43BD-89CC-3706EDB5C6A7}" destId="{A730CBBF-FD58-4571-AB9F-72312D840942}" srcOrd="1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1.1. Tipo de institución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06422073-BC22-43A5-8E7D-1DF0E53B3EA9}">
      <dgm:prSet/>
      <dgm:spPr/>
      <dgm:t>
        <a:bodyPr/>
        <a:lstStyle/>
        <a:p>
          <a:pPr>
            <a:buNone/>
          </a:pPr>
          <a:r>
            <a:rPr lang="es-CR" dirty="0"/>
            <a:t>Indicar el tipo de entidad que se está describiendo, si es una institución, una persona o una familia. </a:t>
          </a:r>
        </a:p>
      </dgm:t>
    </dgm:pt>
    <dgm:pt modelId="{62DA0072-E1B2-4E6A-806E-A719DDDB137C}" type="parTrans" cxnId="{2AD98C62-CE25-4C76-B936-857A6FB490CC}">
      <dgm:prSet/>
      <dgm:spPr/>
      <dgm:t>
        <a:bodyPr/>
        <a:lstStyle/>
        <a:p>
          <a:endParaRPr lang="es-CR"/>
        </a:p>
      </dgm:t>
    </dgm:pt>
    <dgm:pt modelId="{DA837A7B-A614-4F25-BC30-9CCF639D6BC8}" type="sibTrans" cxnId="{2AD98C62-CE25-4C76-B936-857A6FB490CC}">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05C09268-8481-4626-A624-26D785D15178}" type="pres">
      <dgm:prSet presAssocID="{06422073-BC22-43A5-8E7D-1DF0E53B3EA9}" presName="oChild" presStyleLbl="fgAcc1" presStyleIdx="0" presStyleCnt="1">
        <dgm:presLayoutVars>
          <dgm:bulletEnabled val="1"/>
        </dgm:presLayoutVars>
      </dgm:prSet>
      <dgm:spPr/>
    </dgm:pt>
  </dgm:ptLst>
  <dgm:cxnLst>
    <dgm:cxn modelId="{2AD98C62-CE25-4C76-B936-857A6FB490CC}" srcId="{E70C63A0-6073-4F49-A1FF-D99892FCC414}" destId="{06422073-BC22-43A5-8E7D-1DF0E53B3EA9}" srcOrd="0" destOrd="0" parTransId="{62DA0072-E1B2-4E6A-806E-A719DDDB137C}" sibTransId="{DA837A7B-A614-4F25-BC30-9CCF639D6BC8}"/>
    <dgm:cxn modelId="{06E59E51-82EA-4E65-80A2-43F39BFA5EB9}" type="presOf" srcId="{06422073-BC22-43A5-8E7D-1DF0E53B3EA9}" destId="{05C09268-8481-4626-A624-26D785D15178}" srcOrd="0" destOrd="0" presId="urn:microsoft.com/office/officeart/2005/8/layout/target2"/>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0192E296-DE0E-4CB5-9B80-5146E5E45299}" type="presParOf" srcId="{64845CBA-392F-4154-9599-3790CF819A5B}" destId="{05C09268-8481-4626-A624-26D785D15178}"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1.2. Forma(s) autorizada(s) del nombre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CR" dirty="0"/>
            <a:t>Registrar la forma normalizada del nombre de la entidad que se está describiendo, siguiendo los parámetros establecidos por el Ministerio de Planificación y Política Económica y el Ministerio de Hacienda. </a:t>
          </a:r>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1.3. Otras formas del nombre (opcional)</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557069F0-E0B1-4835-9AC6-E98DADA88D40}">
      <dgm:prSet/>
      <dgm:spPr/>
      <dgm:t>
        <a:bodyPr/>
        <a:lstStyle/>
        <a:p>
          <a:pPr>
            <a:buNone/>
          </a:pPr>
          <a:r>
            <a:rPr lang="es-CR" dirty="0"/>
            <a:t>Registrar cualquier nombre(s) existente(s) de la entidad, que no se haya mencionado en ningún otro lugar del área de Identificación, tales como:</a:t>
          </a:r>
        </a:p>
      </dgm:t>
    </dgm:pt>
    <dgm:pt modelId="{2BE69A91-7300-4DEC-B2A6-714F54492F49}" type="parTrans" cxnId="{EF43AEF6-7B3C-403C-B72F-111C880A22AF}">
      <dgm:prSet/>
      <dgm:spPr/>
      <dgm:t>
        <a:bodyPr/>
        <a:lstStyle/>
        <a:p>
          <a:endParaRPr lang="es-CR"/>
        </a:p>
      </dgm:t>
    </dgm:pt>
    <dgm:pt modelId="{D4B3DB29-E46C-4141-BCA6-FDB8A1C009F9}" type="sibTrans" cxnId="{EF43AEF6-7B3C-403C-B72F-111C880A22AF}">
      <dgm:prSet/>
      <dgm:spPr/>
      <dgm:t>
        <a:bodyPr/>
        <a:lstStyle/>
        <a:p>
          <a:endParaRPr lang="es-CR"/>
        </a:p>
      </dgm:t>
    </dgm:pt>
    <dgm:pt modelId="{8200FCD0-F251-496D-9DFB-45D733730739}">
      <dgm:prSet/>
      <dgm:spPr/>
      <dgm:t>
        <a:bodyPr/>
        <a:lstStyle/>
        <a:p>
          <a:pPr>
            <a:buNone/>
          </a:pPr>
          <a:r>
            <a:rPr lang="es-CR" dirty="0"/>
            <a:t>otras formas del mismo nombre, por ejemplo, acrónimos.</a:t>
          </a:r>
        </a:p>
      </dgm:t>
    </dgm:pt>
    <dgm:pt modelId="{2E69198B-A032-4B18-9952-F5696B0992F5}" type="parTrans" cxnId="{92A7CE79-3536-45B7-9FB1-8D44BFFADE4C}">
      <dgm:prSet/>
      <dgm:spPr/>
    </dgm:pt>
    <dgm:pt modelId="{36868D44-453E-45A6-AF1A-E1A99C19EC98}" type="sibTrans" cxnId="{92A7CE79-3536-45B7-9FB1-8D44BFFADE4C}">
      <dgm:prSet/>
      <dgm:spPr/>
    </dgm:pt>
    <dgm:pt modelId="{F6B34190-A9E4-4F1E-88A6-CD1CD19C2B98}">
      <dgm:prSet/>
      <dgm:spPr/>
      <dgm:t>
        <a:bodyPr/>
        <a:lstStyle/>
        <a:p>
          <a:pPr>
            <a:buNone/>
          </a:pPr>
          <a:r>
            <a:rPr lang="es-CR" dirty="0"/>
            <a:t>otros nombres de instituciones, por ejemplo, los cambios sufridos por el nombre a través del tiempo con sus correspondientes fechas.</a:t>
          </a:r>
        </a:p>
      </dgm:t>
    </dgm:pt>
    <dgm:pt modelId="{119D6FDF-78B6-4372-9781-A05E49806EBB}" type="parTrans" cxnId="{2A7AFE36-C3A8-40AB-972C-77EFBB301FD7}">
      <dgm:prSet/>
      <dgm:spPr/>
    </dgm:pt>
    <dgm:pt modelId="{081A90C6-46A2-4066-B06D-B491FF2900CB}" type="sibTrans" cxnId="{2A7AFE36-C3A8-40AB-972C-77EFBB301FD7}">
      <dgm:prSet/>
      <dgm:spPr/>
    </dgm:pt>
    <dgm:pt modelId="{8D425F53-D2B0-4EE5-A2D0-7D13EA4192C5}">
      <dgm:prSet/>
      <dgm:spPr/>
      <dgm:t>
        <a:bodyPr/>
        <a:lstStyle/>
        <a:p>
          <a:pPr>
            <a:buNone/>
          </a:pPr>
          <a:r>
            <a:rPr lang="es-CR" dirty="0"/>
            <a:t>en el caso de los nombres de personas o familias, por ejemplo, cambios sufridos por el nombre a través del tiempo, con sus correspondientes fechas, como los pseudónimos, nombres de soltera, conocido como…, entre otros. </a:t>
          </a:r>
        </a:p>
      </dgm:t>
    </dgm:pt>
    <dgm:pt modelId="{A145227B-06D7-4A6D-ADA4-D1C33AB2C3C4}" type="parTrans" cxnId="{9CDFB227-D693-4701-A8DC-64D9C92069AC}">
      <dgm:prSet/>
      <dgm:spPr/>
    </dgm:pt>
    <dgm:pt modelId="{D71F28E5-48CE-45F5-BE23-F255B882F57C}" type="sibTrans" cxnId="{9CDFB227-D693-4701-A8DC-64D9C92069AC}">
      <dgm:prSet/>
      <dgm:spPr/>
    </dgm:pt>
    <dgm:pt modelId="{5ADE4E72-1083-464A-B5C6-1CF7950846DC}">
      <dgm:prSet/>
      <dgm:spPr/>
      <dgm:t>
        <a:bodyPr/>
        <a:lstStyle/>
        <a:p>
          <a:pPr>
            <a:buNone/>
          </a:pPr>
          <a:r>
            <a:rPr lang="es-CR"/>
            <a:t>nombres y títulos que preceden o siguen al nombre de personas y familias, por ejemplo, títulos honoríficos ostentados por una persona o familia.</a:t>
          </a:r>
          <a:endParaRPr lang="es-CR" dirty="0"/>
        </a:p>
      </dgm:t>
    </dgm:pt>
    <dgm:pt modelId="{BAB1BC24-4814-4E40-BAE4-739C9485E7E2}" type="parTrans" cxnId="{1CB480AD-6052-4CF0-8B8E-CBB8CD38A70B}">
      <dgm:prSet/>
      <dgm:spPr/>
    </dgm:pt>
    <dgm:pt modelId="{D7083D35-DB93-45A0-80EC-87B33C484556}" type="sibTrans" cxnId="{1CB480AD-6052-4CF0-8B8E-CBB8CD38A70B}">
      <dgm:prSet/>
      <dgm:spPr/>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C3331A6D-09FF-42D8-97D0-40A312F7AED4}" type="pres">
      <dgm:prSet presAssocID="{557069F0-E0B1-4835-9AC6-E98DADA88D40}" presName="oChild" presStyleLbl="fgAcc1" presStyleIdx="0" presStyleCnt="5">
        <dgm:presLayoutVars>
          <dgm:bulletEnabled val="1"/>
        </dgm:presLayoutVars>
      </dgm:prSet>
      <dgm:spPr/>
    </dgm:pt>
    <dgm:pt modelId="{6186AA55-6935-4D87-B80F-6548CE275C9A}" type="pres">
      <dgm:prSet presAssocID="{D4B3DB29-E46C-4141-BCA6-FDB8A1C009F9}" presName="outerSibTrans" presStyleCnt="0"/>
      <dgm:spPr/>
    </dgm:pt>
    <dgm:pt modelId="{003BFCD6-3665-4482-83D6-92E2E2C52BE5}" type="pres">
      <dgm:prSet presAssocID="{8200FCD0-F251-496D-9DFB-45D733730739}" presName="oChild" presStyleLbl="fgAcc1" presStyleIdx="1" presStyleCnt="5">
        <dgm:presLayoutVars>
          <dgm:bulletEnabled val="1"/>
        </dgm:presLayoutVars>
      </dgm:prSet>
      <dgm:spPr/>
    </dgm:pt>
    <dgm:pt modelId="{E2463061-DF47-493C-BD54-8AB80960D796}" type="pres">
      <dgm:prSet presAssocID="{36868D44-453E-45A6-AF1A-E1A99C19EC98}" presName="outerSibTrans" presStyleCnt="0"/>
      <dgm:spPr/>
    </dgm:pt>
    <dgm:pt modelId="{58B1BF38-2E1A-466F-92E7-A3B6B6D8F8FB}" type="pres">
      <dgm:prSet presAssocID="{F6B34190-A9E4-4F1E-88A6-CD1CD19C2B98}" presName="oChild" presStyleLbl="fgAcc1" presStyleIdx="2" presStyleCnt="5">
        <dgm:presLayoutVars>
          <dgm:bulletEnabled val="1"/>
        </dgm:presLayoutVars>
      </dgm:prSet>
      <dgm:spPr/>
    </dgm:pt>
    <dgm:pt modelId="{5C86FA27-E058-436D-AF6C-32A956575427}" type="pres">
      <dgm:prSet presAssocID="{081A90C6-46A2-4066-B06D-B491FF2900CB}" presName="outerSibTrans" presStyleCnt="0"/>
      <dgm:spPr/>
    </dgm:pt>
    <dgm:pt modelId="{94695643-A5DC-4516-9FF1-A1B8A17B77CD}" type="pres">
      <dgm:prSet presAssocID="{8D425F53-D2B0-4EE5-A2D0-7D13EA4192C5}" presName="oChild" presStyleLbl="fgAcc1" presStyleIdx="3" presStyleCnt="5">
        <dgm:presLayoutVars>
          <dgm:bulletEnabled val="1"/>
        </dgm:presLayoutVars>
      </dgm:prSet>
      <dgm:spPr/>
    </dgm:pt>
    <dgm:pt modelId="{57A89A2A-327B-4834-97EC-CC8F6687D563}" type="pres">
      <dgm:prSet presAssocID="{D71F28E5-48CE-45F5-BE23-F255B882F57C}" presName="outerSibTrans" presStyleCnt="0"/>
      <dgm:spPr/>
    </dgm:pt>
    <dgm:pt modelId="{0BAF0784-8405-46FD-9BE1-E0AEAC881E9E}" type="pres">
      <dgm:prSet presAssocID="{5ADE4E72-1083-464A-B5C6-1CF7950846DC}" presName="oChild" presStyleLbl="fgAcc1" presStyleIdx="4" presStyleCnt="5">
        <dgm:presLayoutVars>
          <dgm:bulletEnabled val="1"/>
        </dgm:presLayoutVars>
      </dgm:prSet>
      <dgm:spPr/>
    </dgm:pt>
  </dgm:ptLst>
  <dgm:cxnLst>
    <dgm:cxn modelId="{9CDFB227-D693-4701-A8DC-64D9C92069AC}" srcId="{E70C63A0-6073-4F49-A1FF-D99892FCC414}" destId="{8D425F53-D2B0-4EE5-A2D0-7D13EA4192C5}" srcOrd="3" destOrd="0" parTransId="{A145227B-06D7-4A6D-ADA4-D1C33AB2C3C4}" sibTransId="{D71F28E5-48CE-45F5-BE23-F255B882F57C}"/>
    <dgm:cxn modelId="{2A7AFE36-C3A8-40AB-972C-77EFBB301FD7}" srcId="{E70C63A0-6073-4F49-A1FF-D99892FCC414}" destId="{F6B34190-A9E4-4F1E-88A6-CD1CD19C2B98}" srcOrd="2" destOrd="0" parTransId="{119D6FDF-78B6-4372-9781-A05E49806EBB}" sibTransId="{081A90C6-46A2-4066-B06D-B491FF2900CB}"/>
    <dgm:cxn modelId="{14B93C37-20F9-4A9C-A977-789414AAB345}" type="presOf" srcId="{F6B34190-A9E4-4F1E-88A6-CD1CD19C2B98}" destId="{58B1BF38-2E1A-466F-92E7-A3B6B6D8F8FB}" srcOrd="0" destOrd="0" presId="urn:microsoft.com/office/officeart/2005/8/layout/target2"/>
    <dgm:cxn modelId="{5BCAD55E-30AD-4400-931E-CD3A402A9363}" type="presOf" srcId="{8D425F53-D2B0-4EE5-A2D0-7D13EA4192C5}" destId="{94695643-A5DC-4516-9FF1-A1B8A17B77CD}" srcOrd="0" destOrd="0" presId="urn:microsoft.com/office/officeart/2005/8/layout/target2"/>
    <dgm:cxn modelId="{8AA7A763-48B7-46B4-8E14-94422C9F2416}" type="presOf" srcId="{8200FCD0-F251-496D-9DFB-45D733730739}" destId="{003BFCD6-3665-4482-83D6-92E2E2C52BE5}" srcOrd="0" destOrd="0" presId="urn:microsoft.com/office/officeart/2005/8/layout/target2"/>
    <dgm:cxn modelId="{84971F66-CB9C-40D4-8E92-4255009FCEA9}" type="presOf" srcId="{5ADE4E72-1083-464A-B5C6-1CF7950846DC}" destId="{0BAF0784-8405-46FD-9BE1-E0AEAC881E9E}" srcOrd="0" destOrd="0" presId="urn:microsoft.com/office/officeart/2005/8/layout/target2"/>
    <dgm:cxn modelId="{92A7CE79-3536-45B7-9FB1-8D44BFFADE4C}" srcId="{E70C63A0-6073-4F49-A1FF-D99892FCC414}" destId="{8200FCD0-F251-496D-9DFB-45D733730739}" srcOrd="1" destOrd="0" parTransId="{2E69198B-A032-4B18-9952-F5696B0992F5}" sibTransId="{36868D44-453E-45A6-AF1A-E1A99C19EC98}"/>
    <dgm:cxn modelId="{CC643D7B-4F02-4293-8175-2E7287B8F7C7}" type="presOf" srcId="{E70C63A0-6073-4F49-A1FF-D99892FCC414}" destId="{5929D920-3A64-4195-B555-144846C3BD65}" srcOrd="0" destOrd="0" presId="urn:microsoft.com/office/officeart/2005/8/layout/target2"/>
    <dgm:cxn modelId="{C7AB3F93-D557-4495-8E40-869EAF1F8EC2}" type="presOf" srcId="{557069F0-E0B1-4835-9AC6-E98DADA88D40}" destId="{C3331A6D-09FF-42D8-97D0-40A312F7AED4}"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1CB480AD-6052-4CF0-8B8E-CBB8CD38A70B}" srcId="{E70C63A0-6073-4F49-A1FF-D99892FCC414}" destId="{5ADE4E72-1083-464A-B5C6-1CF7950846DC}" srcOrd="4" destOrd="0" parTransId="{BAB1BC24-4814-4E40-BAE4-739C9485E7E2}" sibTransId="{D7083D35-DB93-45A0-80EC-87B33C484556}"/>
    <dgm:cxn modelId="{E6975EBD-19ED-4E6E-9B0A-33BAAB3193E8}" type="presOf" srcId="{BCFA24BB-A659-4E21-AFE9-7BBE808A9380}" destId="{076DFECE-CE72-4A51-8B56-A7E6B911F18D}" srcOrd="0" destOrd="0" presId="urn:microsoft.com/office/officeart/2005/8/layout/target2"/>
    <dgm:cxn modelId="{EF43AEF6-7B3C-403C-B72F-111C880A22AF}" srcId="{E70C63A0-6073-4F49-A1FF-D99892FCC414}" destId="{557069F0-E0B1-4835-9AC6-E98DADA88D40}" srcOrd="0" destOrd="0" parTransId="{2BE69A91-7300-4DEC-B2A6-714F54492F49}" sibTransId="{D4B3DB29-E46C-4141-BCA6-FDB8A1C009F9}"/>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DB054EF7-2CE8-4C38-B556-DC66DE8DF08B}" type="presParOf" srcId="{64845CBA-392F-4154-9599-3790CF819A5B}" destId="{C3331A6D-09FF-42D8-97D0-40A312F7AED4}" srcOrd="0" destOrd="0" presId="urn:microsoft.com/office/officeart/2005/8/layout/target2"/>
    <dgm:cxn modelId="{0DCC5955-3000-4BF7-9348-D3DC1698532E}" type="presParOf" srcId="{64845CBA-392F-4154-9599-3790CF819A5B}" destId="{6186AA55-6935-4D87-B80F-6548CE275C9A}" srcOrd="1" destOrd="0" presId="urn:microsoft.com/office/officeart/2005/8/layout/target2"/>
    <dgm:cxn modelId="{6B802D35-80B5-4BA8-BA01-6151D8DEB646}" type="presParOf" srcId="{64845CBA-392F-4154-9599-3790CF819A5B}" destId="{003BFCD6-3665-4482-83D6-92E2E2C52BE5}" srcOrd="2" destOrd="0" presId="urn:microsoft.com/office/officeart/2005/8/layout/target2"/>
    <dgm:cxn modelId="{BBE37BCE-E269-4EE4-B3E1-F12D38C4B31E}" type="presParOf" srcId="{64845CBA-392F-4154-9599-3790CF819A5B}" destId="{E2463061-DF47-493C-BD54-8AB80960D796}" srcOrd="3" destOrd="0" presId="urn:microsoft.com/office/officeart/2005/8/layout/target2"/>
    <dgm:cxn modelId="{BF36EAD5-A3EE-486E-890E-253E0FCC8CA8}" type="presParOf" srcId="{64845CBA-392F-4154-9599-3790CF819A5B}" destId="{58B1BF38-2E1A-466F-92E7-A3B6B6D8F8FB}" srcOrd="4" destOrd="0" presId="urn:microsoft.com/office/officeart/2005/8/layout/target2"/>
    <dgm:cxn modelId="{9B18A489-25A4-433D-B4DE-5EEB2D8F77B4}" type="presParOf" srcId="{64845CBA-392F-4154-9599-3790CF819A5B}" destId="{5C86FA27-E058-436D-AF6C-32A956575427}" srcOrd="5" destOrd="0" presId="urn:microsoft.com/office/officeart/2005/8/layout/target2"/>
    <dgm:cxn modelId="{C08886FD-74FD-4C79-B7DA-3E4D99CE2702}" type="presParOf" srcId="{64845CBA-392F-4154-9599-3790CF819A5B}" destId="{94695643-A5DC-4516-9FF1-A1B8A17B77CD}" srcOrd="6" destOrd="0" presId="urn:microsoft.com/office/officeart/2005/8/layout/target2"/>
    <dgm:cxn modelId="{AA18711C-B5BB-41F5-B053-903D2FD74D6A}" type="presParOf" srcId="{64845CBA-392F-4154-9599-3790CF819A5B}" destId="{57A89A2A-327B-4834-97EC-CC8F6687D563}" srcOrd="7" destOrd="0" presId="urn:microsoft.com/office/officeart/2005/8/layout/target2"/>
    <dgm:cxn modelId="{DA70ADB0-1D32-482E-89B1-DC4C41930FCD}" type="presParOf" srcId="{64845CBA-392F-4154-9599-3790CF819A5B}" destId="{0BAF0784-8405-46FD-9BE1-E0AEAC881E9E}" srcOrd="8"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2.1. Fechas de existencia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4D1E09A5-4F18-4F76-98A5-6EE7DE202FF5}">
      <dgm:prSet/>
      <dgm:spPr/>
      <dgm:t>
        <a:bodyPr/>
        <a:lstStyle/>
        <a:p>
          <a:r>
            <a:rPr lang="es-ES" b="1" dirty="0"/>
            <a:t>Registrar las fechas de existencia de la entidad que se está describiendo. En el caso de las instituciones, incluir la fecha de establecimiento, fundación, legislación sobre sus competencias o disolución. En el caso de las personas, hay que incluir las fechas de nacimiento y fallecimiento. Cuando estas fechas no se conozcan precisar las fechas aproximadas. Se debe utilizar el siguiente formato:  año, mes y día, de acuerdo con la norma ISO 8601. </a:t>
          </a:r>
          <a:endParaRPr lang="es-CR" b="1" dirty="0"/>
        </a:p>
      </dgm:t>
    </dgm:pt>
    <dgm:pt modelId="{49D13F1D-D77E-4671-A617-C83ED18D68A2}" type="parTrans" cxnId="{077DB03C-843A-41A7-9B52-C7B721A524A7}">
      <dgm:prSet/>
      <dgm:spPr/>
      <dgm:t>
        <a:bodyPr/>
        <a:lstStyle/>
        <a:p>
          <a:endParaRPr lang="es-CR"/>
        </a:p>
      </dgm:t>
    </dgm:pt>
    <dgm:pt modelId="{1AE10A29-1431-4FA0-8F8E-A26056DD07CB}" type="sibTrans" cxnId="{077DB03C-843A-41A7-9B52-C7B721A524A7}">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1AF19141-DE8D-4DC2-BEE5-6D4FF3357472}" type="pres">
      <dgm:prSet presAssocID="{4D1E09A5-4F18-4F76-98A5-6EE7DE202FF5}" presName="oChild" presStyleLbl="fgAcc1" presStyleIdx="0" presStyleCnt="1">
        <dgm:presLayoutVars>
          <dgm:bulletEnabled val="1"/>
        </dgm:presLayoutVars>
      </dgm:prSet>
      <dgm:spPr/>
    </dgm:pt>
  </dgm:ptLst>
  <dgm:cxnLst>
    <dgm:cxn modelId="{077DB03C-843A-41A7-9B52-C7B721A524A7}" srcId="{E70C63A0-6073-4F49-A1FF-D99892FCC414}" destId="{4D1E09A5-4F18-4F76-98A5-6EE7DE202FF5}" srcOrd="0" destOrd="0" parTransId="{49D13F1D-D77E-4671-A617-C83ED18D68A2}" sibTransId="{1AE10A29-1431-4FA0-8F8E-A26056DD07CB}"/>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FD49519C-FD81-4CE5-ACF4-7B47D6C4C472}" type="presOf" srcId="{4D1E09A5-4F18-4F76-98A5-6EE7DE202FF5}" destId="{1AF19141-DE8D-4DC2-BEE5-6D4FF3357472}"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738C0BC0-B667-4675-97B0-065E1CD0660B}" type="presParOf" srcId="{64845CBA-392F-4154-9599-3790CF819A5B}" destId="{1AF19141-DE8D-4DC2-BEE5-6D4FF3357472}"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2.2. Historia (opcional)</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FCCA16B2-6CF1-4CAD-8045-7037269B78C0}">
      <dgm:prSet/>
      <dgm:spPr/>
      <dgm:t>
        <a:bodyPr/>
        <a:lstStyle/>
        <a:p>
          <a:r>
            <a:rPr lang="es-CR" dirty="0"/>
            <a:t>Proporcionar un resumen de la historia de una entidad, de forma narrativa o cronológica, registrar los principales acontecimientos de una vida, actividades, logros y/o funciones de la entidad que se está describiendo. Se puede incluir información sobre el género, nacionalidad, familia y creencias religiosas o afiliaciones políticas. Si es posible, aportar fechas como elemento constitutivo de la descripción narrativa. En el caso de instituciones, se debe incluir la evolución administrativa y el contexto histórico o general en que se desarrolla</a:t>
          </a:r>
          <a:r>
            <a:rPr lang="es-CR" i="1" dirty="0"/>
            <a:t>, </a:t>
          </a:r>
          <a:r>
            <a:rPr lang="es-CR" dirty="0"/>
            <a:t>el marco jurídico que la originó y su regulación. </a:t>
          </a:r>
        </a:p>
      </dgm:t>
    </dgm:pt>
    <dgm:pt modelId="{207BD65E-6F62-4A26-B04F-A83829C3D7C3}" type="parTrans" cxnId="{D2D54449-2BCF-481B-A73A-F8934037D887}">
      <dgm:prSet/>
      <dgm:spPr/>
      <dgm:t>
        <a:bodyPr/>
        <a:lstStyle/>
        <a:p>
          <a:endParaRPr lang="es-CR"/>
        </a:p>
      </dgm:t>
    </dgm:pt>
    <dgm:pt modelId="{C7BD7D84-6281-4DA2-81D9-3AEEEB6BAB82}" type="sibTrans" cxnId="{D2D54449-2BCF-481B-A73A-F8934037D887}">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E079B4F9-7FB1-48DD-B6A3-BCBA188B3923}" type="pres">
      <dgm:prSet presAssocID="{FCCA16B2-6CF1-4CAD-8045-7037269B78C0}" presName="oChild" presStyleLbl="fgAcc1" presStyleIdx="0" presStyleCnt="1">
        <dgm:presLayoutVars>
          <dgm:bulletEnabled val="1"/>
        </dgm:presLayoutVars>
      </dgm:prSet>
      <dgm:spPr/>
    </dgm:pt>
  </dgm:ptLst>
  <dgm:cxnLst>
    <dgm:cxn modelId="{D2D54449-2BCF-481B-A73A-F8934037D887}" srcId="{E70C63A0-6073-4F49-A1FF-D99892FCC414}" destId="{FCCA16B2-6CF1-4CAD-8045-7037269B78C0}" srcOrd="0" destOrd="0" parTransId="{207BD65E-6F62-4A26-B04F-A83829C3D7C3}" sibTransId="{C7BD7D84-6281-4DA2-81D9-3AEEEB6BAB82}"/>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55E095A8-B1AA-4BE5-87C7-39BAB91B1E90}" type="presOf" srcId="{FCCA16B2-6CF1-4CAD-8045-7037269B78C0}" destId="{E079B4F9-7FB1-48DD-B6A3-BCBA188B3923}"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1208D991-1E9A-476C-A0A1-4D56B5F531AB}" type="presParOf" srcId="{64845CBA-392F-4154-9599-3790CF819A5B}" destId="{E079B4F9-7FB1-48DD-B6A3-BCBA188B3923}"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2.3. Lugares (opcional)</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611D3FEE-75AD-4050-A763-5F261A8EA007}">
      <dgm:prSet/>
      <dgm:spPr/>
      <dgm:t>
        <a:bodyPr/>
        <a:lstStyle/>
        <a:p>
          <a:r>
            <a:rPr lang="es-CR" dirty="0"/>
            <a:t>Indicar el nombre de los principales lugares y/o ámbito territorial donde la entidad tiene o tenía su sede o residencia de forma habitual. </a:t>
          </a:r>
        </a:p>
      </dgm:t>
    </dgm:pt>
    <dgm:pt modelId="{0359D792-3DD5-4929-A1CC-8C97694EC9C5}" type="parTrans" cxnId="{D7B4E58C-A382-43D0-A36D-ADAFE983769A}">
      <dgm:prSet/>
      <dgm:spPr/>
      <dgm:t>
        <a:bodyPr/>
        <a:lstStyle/>
        <a:p>
          <a:endParaRPr lang="es-CR"/>
        </a:p>
      </dgm:t>
    </dgm:pt>
    <dgm:pt modelId="{F922BE7C-0B25-4208-8C67-71A0AA6C885B}" type="sibTrans" cxnId="{D7B4E58C-A382-43D0-A36D-ADAFE983769A}">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67449A65-ED07-4771-944A-F23F2F0563E6}" type="pres">
      <dgm:prSet presAssocID="{611D3FEE-75AD-4050-A763-5F261A8EA007}"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D7B4E58C-A382-43D0-A36D-ADAFE983769A}" srcId="{E70C63A0-6073-4F49-A1FF-D99892FCC414}" destId="{611D3FEE-75AD-4050-A763-5F261A8EA007}" srcOrd="0" destOrd="0" parTransId="{0359D792-3DD5-4929-A1CC-8C97694EC9C5}" sibTransId="{F922BE7C-0B25-4208-8C67-71A0AA6C885B}"/>
    <dgm:cxn modelId="{109E6E97-EEBA-4F8D-BDF2-D797F1582D3F}" srcId="{BCFA24BB-A659-4E21-AFE9-7BBE808A9380}" destId="{E70C63A0-6073-4F49-A1FF-D99892FCC414}" srcOrd="0" destOrd="0" parTransId="{A1B2E7FB-8400-4B67-8A4F-C1688EFA8CF4}" sibTransId="{10044361-ADC4-4F6C-AAEE-6AE618623B69}"/>
    <dgm:cxn modelId="{E6975EBD-19ED-4E6E-9B0A-33BAAB3193E8}" type="presOf" srcId="{BCFA24BB-A659-4E21-AFE9-7BBE808A9380}" destId="{076DFECE-CE72-4A51-8B56-A7E6B911F18D}" srcOrd="0" destOrd="0" presId="urn:microsoft.com/office/officeart/2005/8/layout/target2"/>
    <dgm:cxn modelId="{A2111EFE-200A-4AEC-AE0F-201C2709A376}" type="presOf" srcId="{611D3FEE-75AD-4050-A763-5F261A8EA007}" destId="{67449A65-ED07-4771-944A-F23F2F0563E6}"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3D1BA005-7864-444D-8F58-0E5EBF1A61C6}" type="presParOf" srcId="{64845CBA-392F-4154-9599-3790CF819A5B}" destId="{67449A65-ED07-4771-944A-F23F2F0563E6}"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2.4. Estructura(s) interna(s)/Genealogía (opcional)</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6B375EBA-E0D0-4649-9486-B655BADF4846}">
      <dgm:prSet/>
      <dgm:spPr/>
      <dgm:t>
        <a:bodyPr/>
        <a:lstStyle/>
        <a:p>
          <a:pPr>
            <a:buNone/>
          </a:pPr>
          <a:r>
            <a:rPr lang="es-CR" dirty="0"/>
            <a:t>Describir y/o representar la estructura orgánica de una institución o la genealogía de una familia o persona. </a:t>
          </a:r>
        </a:p>
      </dgm:t>
    </dgm:pt>
    <dgm:pt modelId="{7CDA23D9-19B3-4D04-A002-BDC28FA7074E}" type="parTrans" cxnId="{02630F8C-5B05-4F9D-9100-403ADE94AC6A}">
      <dgm:prSet/>
      <dgm:spPr/>
      <dgm:t>
        <a:bodyPr/>
        <a:lstStyle/>
        <a:p>
          <a:endParaRPr lang="es-CR"/>
        </a:p>
      </dgm:t>
    </dgm:pt>
    <dgm:pt modelId="{9392FF17-0657-44BF-81C4-9D8884ADD50C}" type="sibTrans" cxnId="{02630F8C-5B05-4F9D-9100-403ADE94AC6A}">
      <dgm:prSet/>
      <dgm:spPr/>
      <dgm:t>
        <a:bodyPr/>
        <a:lstStyle/>
        <a:p>
          <a:endParaRPr lang="es-CR"/>
        </a:p>
      </dgm:t>
    </dgm:pt>
    <dgm:pt modelId="{85318076-0D76-443E-9BC6-B2DF402589F2}">
      <dgm:prSet/>
      <dgm:spPr/>
      <dgm:t>
        <a:bodyPr/>
        <a:lstStyle/>
        <a:p>
          <a:pPr>
            <a:buNone/>
          </a:pPr>
          <a:r>
            <a:rPr lang="es-CR" dirty="0"/>
            <a:t>Para una institución, describir la estructura orgánica y precisar las fechas de cualquier cambio significativo para entender su funcionamiento.</a:t>
          </a:r>
        </a:p>
      </dgm:t>
    </dgm:pt>
    <dgm:pt modelId="{BECDDC69-C4A3-4909-A16E-A7FD0FD3E9A4}" type="parTrans" cxnId="{756E7D82-26E2-4EBA-B6CD-FF71FB2FEFA0}">
      <dgm:prSet/>
      <dgm:spPr/>
      <dgm:t>
        <a:bodyPr/>
        <a:lstStyle/>
        <a:p>
          <a:endParaRPr lang="es-CR"/>
        </a:p>
      </dgm:t>
    </dgm:pt>
    <dgm:pt modelId="{8ECB7493-7EBD-4BDC-96F6-978780432062}" type="sibTrans" cxnId="{756E7D82-26E2-4EBA-B6CD-FF71FB2FEFA0}">
      <dgm:prSet/>
      <dgm:spPr/>
      <dgm:t>
        <a:bodyPr/>
        <a:lstStyle/>
        <a:p>
          <a:endParaRPr lang="es-CR"/>
        </a:p>
      </dgm:t>
    </dgm:pt>
    <dgm:pt modelId="{7B10971E-D8E0-48C2-8304-44751D46C7C0}">
      <dgm:prSet/>
      <dgm:spPr/>
      <dgm:t>
        <a:bodyPr/>
        <a:lstStyle/>
        <a:p>
          <a:pPr>
            <a:buNone/>
          </a:pPr>
          <a:r>
            <a:rPr lang="es-CR" dirty="0"/>
            <a:t>Para una familia, describir la genealogía (por ejemplo: un árbol genealógico), de forma que se muestren las relaciones de sus miembros, con las fechas en las que éstas se producen.</a:t>
          </a:r>
        </a:p>
      </dgm:t>
    </dgm:pt>
    <dgm:pt modelId="{2CD21EDA-38E2-46E8-8BD0-FBF823A535DF}" type="parTrans" cxnId="{AE151674-599B-42A7-86FB-736B28B204D1}">
      <dgm:prSet/>
      <dgm:spPr/>
    </dgm:pt>
    <dgm:pt modelId="{4CED74DB-0EE4-41AF-A782-11592E629F08}" type="sibTrans" cxnId="{AE151674-599B-42A7-86FB-736B28B204D1}">
      <dgm:prSet/>
      <dgm:spPr/>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E64EF015-E97B-4874-A30A-16687F26A95B}" type="pres">
      <dgm:prSet presAssocID="{6B375EBA-E0D0-4649-9486-B655BADF4846}" presName="oChild" presStyleLbl="fgAcc1" presStyleIdx="0" presStyleCnt="3">
        <dgm:presLayoutVars>
          <dgm:bulletEnabled val="1"/>
        </dgm:presLayoutVars>
      </dgm:prSet>
      <dgm:spPr/>
    </dgm:pt>
    <dgm:pt modelId="{4CE419E1-B236-4217-8E03-B56BED20DE72}" type="pres">
      <dgm:prSet presAssocID="{9392FF17-0657-44BF-81C4-9D8884ADD50C}" presName="outerSibTrans" presStyleCnt="0"/>
      <dgm:spPr/>
    </dgm:pt>
    <dgm:pt modelId="{77F37FB8-6591-4EC0-9680-22E40F12BC34}" type="pres">
      <dgm:prSet presAssocID="{85318076-0D76-443E-9BC6-B2DF402589F2}" presName="oChild" presStyleLbl="fgAcc1" presStyleIdx="1" presStyleCnt="3">
        <dgm:presLayoutVars>
          <dgm:bulletEnabled val="1"/>
        </dgm:presLayoutVars>
      </dgm:prSet>
      <dgm:spPr/>
    </dgm:pt>
    <dgm:pt modelId="{700955AC-011E-4272-8FB2-813C6FEDF08F}" type="pres">
      <dgm:prSet presAssocID="{8ECB7493-7EBD-4BDC-96F6-978780432062}" presName="outerSibTrans" presStyleCnt="0"/>
      <dgm:spPr/>
    </dgm:pt>
    <dgm:pt modelId="{2BE5BD48-1695-429C-89C7-080D2F15B3BA}" type="pres">
      <dgm:prSet presAssocID="{7B10971E-D8E0-48C2-8304-44751D46C7C0}" presName="oChild" presStyleLbl="fgAcc1" presStyleIdx="2" presStyleCnt="3">
        <dgm:presLayoutVars>
          <dgm:bulletEnabled val="1"/>
        </dgm:presLayoutVars>
      </dgm:prSet>
      <dgm:spPr/>
    </dgm:pt>
  </dgm:ptLst>
  <dgm:cxnLst>
    <dgm:cxn modelId="{EAFFA617-AE7F-4384-A343-340022FB0B79}" type="presOf" srcId="{7B10971E-D8E0-48C2-8304-44751D46C7C0}" destId="{2BE5BD48-1695-429C-89C7-080D2F15B3BA}" srcOrd="0" destOrd="0" presId="urn:microsoft.com/office/officeart/2005/8/layout/target2"/>
    <dgm:cxn modelId="{AAB44872-FDAF-4EDB-A086-8CFFBD010E9B}" type="presOf" srcId="{6B375EBA-E0D0-4649-9486-B655BADF4846}" destId="{E64EF015-E97B-4874-A30A-16687F26A95B}" srcOrd="0" destOrd="0" presId="urn:microsoft.com/office/officeart/2005/8/layout/target2"/>
    <dgm:cxn modelId="{AE151674-599B-42A7-86FB-736B28B204D1}" srcId="{E70C63A0-6073-4F49-A1FF-D99892FCC414}" destId="{7B10971E-D8E0-48C2-8304-44751D46C7C0}" srcOrd="2" destOrd="0" parTransId="{2CD21EDA-38E2-46E8-8BD0-FBF823A535DF}" sibTransId="{4CED74DB-0EE4-41AF-A782-11592E629F08}"/>
    <dgm:cxn modelId="{CC643D7B-4F02-4293-8175-2E7287B8F7C7}" type="presOf" srcId="{E70C63A0-6073-4F49-A1FF-D99892FCC414}" destId="{5929D920-3A64-4195-B555-144846C3BD65}" srcOrd="0" destOrd="0" presId="urn:microsoft.com/office/officeart/2005/8/layout/target2"/>
    <dgm:cxn modelId="{756E7D82-26E2-4EBA-B6CD-FF71FB2FEFA0}" srcId="{E70C63A0-6073-4F49-A1FF-D99892FCC414}" destId="{85318076-0D76-443E-9BC6-B2DF402589F2}" srcOrd="1" destOrd="0" parTransId="{BECDDC69-C4A3-4909-A16E-A7FD0FD3E9A4}" sibTransId="{8ECB7493-7EBD-4BDC-96F6-978780432062}"/>
    <dgm:cxn modelId="{02630F8C-5B05-4F9D-9100-403ADE94AC6A}" srcId="{E70C63A0-6073-4F49-A1FF-D99892FCC414}" destId="{6B375EBA-E0D0-4649-9486-B655BADF4846}" srcOrd="0" destOrd="0" parTransId="{7CDA23D9-19B3-4D04-A002-BDC28FA7074E}" sibTransId="{9392FF17-0657-44BF-81C4-9D8884ADD50C}"/>
    <dgm:cxn modelId="{109E6E97-EEBA-4F8D-BDF2-D797F1582D3F}" srcId="{BCFA24BB-A659-4E21-AFE9-7BBE808A9380}" destId="{E70C63A0-6073-4F49-A1FF-D99892FCC414}" srcOrd="0" destOrd="0" parTransId="{A1B2E7FB-8400-4B67-8A4F-C1688EFA8CF4}" sibTransId="{10044361-ADC4-4F6C-AAEE-6AE618623B69}"/>
    <dgm:cxn modelId="{E6975EBD-19ED-4E6E-9B0A-33BAAB3193E8}" type="presOf" srcId="{BCFA24BB-A659-4E21-AFE9-7BBE808A9380}" destId="{076DFECE-CE72-4A51-8B56-A7E6B911F18D}" srcOrd="0" destOrd="0" presId="urn:microsoft.com/office/officeart/2005/8/layout/target2"/>
    <dgm:cxn modelId="{FC6EBCF8-59D9-40DD-AA41-30AD9BAD2DE0}" type="presOf" srcId="{85318076-0D76-443E-9BC6-B2DF402589F2}" destId="{77F37FB8-6591-4EC0-9680-22E40F12BC34}"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297FAB9A-7139-4F59-A08A-42206FE78ED4}" type="presParOf" srcId="{64845CBA-392F-4154-9599-3790CF819A5B}" destId="{E64EF015-E97B-4874-A30A-16687F26A95B}" srcOrd="0" destOrd="0" presId="urn:microsoft.com/office/officeart/2005/8/layout/target2"/>
    <dgm:cxn modelId="{2FC9B55F-7B15-4FB9-B90C-A6E293CFD935}" type="presParOf" srcId="{64845CBA-392F-4154-9599-3790CF819A5B}" destId="{4CE419E1-B236-4217-8E03-B56BED20DE72}" srcOrd="1" destOrd="0" presId="urn:microsoft.com/office/officeart/2005/8/layout/target2"/>
    <dgm:cxn modelId="{98FD0C7B-AC8C-4F26-AF8F-E1975DB7C0C6}" type="presParOf" srcId="{64845CBA-392F-4154-9599-3790CF819A5B}" destId="{77F37FB8-6591-4EC0-9680-22E40F12BC34}" srcOrd="2" destOrd="0" presId="urn:microsoft.com/office/officeart/2005/8/layout/target2"/>
    <dgm:cxn modelId="{25270D5A-DA0F-426A-9E26-1B969EC25A69}" type="presParOf" srcId="{64845CBA-392F-4154-9599-3790CF819A5B}" destId="{700955AC-011E-4272-8FB2-813C6FEDF08F}" srcOrd="3" destOrd="0" presId="urn:microsoft.com/office/officeart/2005/8/layout/target2"/>
    <dgm:cxn modelId="{6EC2A716-95FF-4D71-BFFC-E9D2848A6070}" type="presParOf" srcId="{64845CBA-392F-4154-9599-3790CF819A5B}" destId="{2BE5BD48-1695-429C-89C7-080D2F15B3BA}"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CFA24BB-A659-4E21-AFE9-7BBE808A9380}"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3.1. Nombre(s)/ Identificadores de entidad (instituciones, personas o familias) relacionadas </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C9BA6C3B-9D05-4EB3-84B8-5180AF52C097}">
      <dgm:prSet phldrT="[Texto]"/>
      <dgm:spPr/>
      <dgm:t>
        <a:bodyPr/>
        <a:lstStyle/>
        <a:p>
          <a:r>
            <a:rPr lang="es-ES" b="1"/>
            <a:t>3.2. Naturaleza de la relación </a:t>
          </a:r>
          <a:endParaRPr lang="es-CR" dirty="0"/>
        </a:p>
      </dgm:t>
    </dgm:pt>
    <dgm:pt modelId="{B4AE25E0-AA10-47A1-AD9D-3FB033EF9923}" type="parTrans" cxnId="{519CDB57-90DD-4298-A7A1-E8E982411731}">
      <dgm:prSet/>
      <dgm:spPr/>
      <dgm:t>
        <a:bodyPr/>
        <a:lstStyle/>
        <a:p>
          <a:endParaRPr lang="es-CR"/>
        </a:p>
      </dgm:t>
    </dgm:pt>
    <dgm:pt modelId="{713C911D-E3CA-44B0-BCA4-972357D79C89}" type="sibTrans" cxnId="{519CDB57-90DD-4298-A7A1-E8E982411731}">
      <dgm:prSet/>
      <dgm:spPr/>
      <dgm:t>
        <a:bodyPr/>
        <a:lstStyle/>
        <a:p>
          <a:endParaRPr lang="es-CR"/>
        </a:p>
      </dgm:t>
    </dgm:pt>
    <dgm:pt modelId="{72D413AE-21E2-44B4-B017-5A3E785274AA}">
      <dgm:prSet phldrT="[Texto]"/>
      <dgm:spPr/>
      <dgm:t>
        <a:bodyPr/>
        <a:lstStyle/>
        <a:p>
          <a:r>
            <a:rPr lang="es-ES" b="1" dirty="0"/>
            <a:t>3.3. Descripción de la relación </a:t>
          </a:r>
          <a:endParaRPr lang="es-CR" dirty="0"/>
        </a:p>
      </dgm:t>
    </dgm:pt>
    <dgm:pt modelId="{E431509D-7D5D-4EB0-81AF-E302F1E53122}" type="parTrans" cxnId="{FF85781B-E53A-4413-B62F-85A116AE9171}">
      <dgm:prSet/>
      <dgm:spPr/>
      <dgm:t>
        <a:bodyPr/>
        <a:lstStyle/>
        <a:p>
          <a:endParaRPr lang="es-CR"/>
        </a:p>
      </dgm:t>
    </dgm:pt>
    <dgm:pt modelId="{5367A7BA-5D03-40A9-8A68-8EA154F8F6F5}" type="sibTrans" cxnId="{FF85781B-E53A-4413-B62F-85A116AE9171}">
      <dgm:prSet/>
      <dgm:spPr/>
      <dgm:t>
        <a:bodyPr/>
        <a:lstStyle/>
        <a:p>
          <a:endParaRPr lang="es-CR"/>
        </a:p>
      </dgm:t>
    </dgm:pt>
    <dgm:pt modelId="{50A206F0-9E68-4B47-9C2B-8D745E025801}">
      <dgm:prSet phldrT="[Texto]"/>
      <dgm:spPr/>
      <dgm:t>
        <a:bodyPr/>
        <a:lstStyle/>
        <a:p>
          <a:r>
            <a:rPr lang="es-ES" b="1" dirty="0"/>
            <a:t>3.4. Fechas de la relación </a:t>
          </a:r>
          <a:endParaRPr lang="es-CR" dirty="0"/>
        </a:p>
      </dgm:t>
    </dgm:pt>
    <dgm:pt modelId="{6633FE09-7A7C-4AE7-B957-49188A67A20C}" type="parTrans" cxnId="{8F9BD702-0B10-457F-9823-3C0B1A7867C3}">
      <dgm:prSet/>
      <dgm:spPr/>
      <dgm:t>
        <a:bodyPr/>
        <a:lstStyle/>
        <a:p>
          <a:endParaRPr lang="es-CR"/>
        </a:p>
      </dgm:t>
    </dgm:pt>
    <dgm:pt modelId="{5276B5E3-D421-44AB-9DC9-D9C1ADCE210A}" type="sibTrans" cxnId="{8F9BD702-0B10-457F-9823-3C0B1A7867C3}">
      <dgm:prSet/>
      <dgm:spPr/>
      <dgm:t>
        <a:bodyPr/>
        <a:lstStyle/>
        <a:p>
          <a:endParaRPr lang="es-CR"/>
        </a:p>
      </dgm:t>
    </dgm:pt>
    <dgm:pt modelId="{7C3E0E2F-8D67-41EC-BA00-BE2268DEE844}" type="pres">
      <dgm:prSet presAssocID="{BCFA24BB-A659-4E21-AFE9-7BBE808A9380}" presName="Name0" presStyleCnt="0">
        <dgm:presLayoutVars>
          <dgm:dir/>
          <dgm:resizeHandles val="exact"/>
        </dgm:presLayoutVars>
      </dgm:prSet>
      <dgm:spPr/>
    </dgm:pt>
    <dgm:pt modelId="{FBB8452D-6B24-40BF-8F9C-149A69E30A21}" type="pres">
      <dgm:prSet presAssocID="{E70C63A0-6073-4F49-A1FF-D99892FCC414}" presName="Name5" presStyleLbl="vennNode1" presStyleIdx="0" presStyleCnt="4">
        <dgm:presLayoutVars>
          <dgm:bulletEnabled val="1"/>
        </dgm:presLayoutVars>
      </dgm:prSet>
      <dgm:spPr/>
    </dgm:pt>
    <dgm:pt modelId="{FED09A20-7CE2-4905-AF84-5AC0997A9B65}" type="pres">
      <dgm:prSet presAssocID="{10044361-ADC4-4F6C-AAEE-6AE618623B69}" presName="space" presStyleCnt="0"/>
      <dgm:spPr/>
    </dgm:pt>
    <dgm:pt modelId="{66E3C1DF-3DF7-4D03-9F98-DC51DBE05DCC}" type="pres">
      <dgm:prSet presAssocID="{C9BA6C3B-9D05-4EB3-84B8-5180AF52C097}" presName="Name5" presStyleLbl="vennNode1" presStyleIdx="1" presStyleCnt="4">
        <dgm:presLayoutVars>
          <dgm:bulletEnabled val="1"/>
        </dgm:presLayoutVars>
      </dgm:prSet>
      <dgm:spPr/>
    </dgm:pt>
    <dgm:pt modelId="{D4B243EE-38A1-42CC-ABC0-FFDFF4D983B3}" type="pres">
      <dgm:prSet presAssocID="{713C911D-E3CA-44B0-BCA4-972357D79C89}" presName="space" presStyleCnt="0"/>
      <dgm:spPr/>
    </dgm:pt>
    <dgm:pt modelId="{36C7B534-0DD1-4639-AD8A-DF8BFB11A659}" type="pres">
      <dgm:prSet presAssocID="{72D413AE-21E2-44B4-B017-5A3E785274AA}" presName="Name5" presStyleLbl="vennNode1" presStyleIdx="2" presStyleCnt="4">
        <dgm:presLayoutVars>
          <dgm:bulletEnabled val="1"/>
        </dgm:presLayoutVars>
      </dgm:prSet>
      <dgm:spPr/>
    </dgm:pt>
    <dgm:pt modelId="{6964B2EC-352B-438D-9EF1-FFFF36601347}" type="pres">
      <dgm:prSet presAssocID="{5367A7BA-5D03-40A9-8A68-8EA154F8F6F5}" presName="space" presStyleCnt="0"/>
      <dgm:spPr/>
    </dgm:pt>
    <dgm:pt modelId="{8B1AF664-89AE-45FE-B7A6-05F1DA1192CB}" type="pres">
      <dgm:prSet presAssocID="{50A206F0-9E68-4B47-9C2B-8D745E025801}" presName="Name5" presStyleLbl="vennNode1" presStyleIdx="3" presStyleCnt="4">
        <dgm:presLayoutVars>
          <dgm:bulletEnabled val="1"/>
        </dgm:presLayoutVars>
      </dgm:prSet>
      <dgm:spPr/>
    </dgm:pt>
  </dgm:ptLst>
  <dgm:cxnLst>
    <dgm:cxn modelId="{8F9BD702-0B10-457F-9823-3C0B1A7867C3}" srcId="{BCFA24BB-A659-4E21-AFE9-7BBE808A9380}" destId="{50A206F0-9E68-4B47-9C2B-8D745E025801}" srcOrd="3" destOrd="0" parTransId="{6633FE09-7A7C-4AE7-B957-49188A67A20C}" sibTransId="{5276B5E3-D421-44AB-9DC9-D9C1ADCE210A}"/>
    <dgm:cxn modelId="{FF85781B-E53A-4413-B62F-85A116AE9171}" srcId="{BCFA24BB-A659-4E21-AFE9-7BBE808A9380}" destId="{72D413AE-21E2-44B4-B017-5A3E785274AA}" srcOrd="2" destOrd="0" parTransId="{E431509D-7D5D-4EB0-81AF-E302F1E53122}" sibTransId="{5367A7BA-5D03-40A9-8A68-8EA154F8F6F5}"/>
    <dgm:cxn modelId="{8FD41832-0AE3-42B7-A37D-B2A807A47366}" type="presOf" srcId="{72D413AE-21E2-44B4-B017-5A3E785274AA}" destId="{36C7B534-0DD1-4639-AD8A-DF8BFB11A659}" srcOrd="0" destOrd="0" presId="urn:microsoft.com/office/officeart/2005/8/layout/venn3"/>
    <dgm:cxn modelId="{519CDB57-90DD-4298-A7A1-E8E982411731}" srcId="{BCFA24BB-A659-4E21-AFE9-7BBE808A9380}" destId="{C9BA6C3B-9D05-4EB3-84B8-5180AF52C097}" srcOrd="1" destOrd="0" parTransId="{B4AE25E0-AA10-47A1-AD9D-3FB033EF9923}" sibTransId="{713C911D-E3CA-44B0-BCA4-972357D79C89}"/>
    <dgm:cxn modelId="{109E6E97-EEBA-4F8D-BDF2-D797F1582D3F}" srcId="{BCFA24BB-A659-4E21-AFE9-7BBE808A9380}" destId="{E70C63A0-6073-4F49-A1FF-D99892FCC414}" srcOrd="0" destOrd="0" parTransId="{A1B2E7FB-8400-4B67-8A4F-C1688EFA8CF4}" sibTransId="{10044361-ADC4-4F6C-AAEE-6AE618623B69}"/>
    <dgm:cxn modelId="{7098CDA9-78B3-436A-AAAF-5B4B5577056C}" type="presOf" srcId="{BCFA24BB-A659-4E21-AFE9-7BBE808A9380}" destId="{7C3E0E2F-8D67-41EC-BA00-BE2268DEE844}" srcOrd="0" destOrd="0" presId="urn:microsoft.com/office/officeart/2005/8/layout/venn3"/>
    <dgm:cxn modelId="{2DA469DD-FF7F-44CC-BF7E-CD78CCDD1AC6}" type="presOf" srcId="{E70C63A0-6073-4F49-A1FF-D99892FCC414}" destId="{FBB8452D-6B24-40BF-8F9C-149A69E30A21}" srcOrd="0" destOrd="0" presId="urn:microsoft.com/office/officeart/2005/8/layout/venn3"/>
    <dgm:cxn modelId="{63BE34E3-63FE-4D47-932C-6B7832194C15}" type="presOf" srcId="{50A206F0-9E68-4B47-9C2B-8D745E025801}" destId="{8B1AF664-89AE-45FE-B7A6-05F1DA1192CB}" srcOrd="0" destOrd="0" presId="urn:microsoft.com/office/officeart/2005/8/layout/venn3"/>
    <dgm:cxn modelId="{21A8D9FF-8042-4965-9B7C-0401E47CD070}" type="presOf" srcId="{C9BA6C3B-9D05-4EB3-84B8-5180AF52C097}" destId="{66E3C1DF-3DF7-4D03-9F98-DC51DBE05DCC}" srcOrd="0" destOrd="0" presId="urn:microsoft.com/office/officeart/2005/8/layout/venn3"/>
    <dgm:cxn modelId="{2F583068-F327-43E5-8674-354D7AD3582D}" type="presParOf" srcId="{7C3E0E2F-8D67-41EC-BA00-BE2268DEE844}" destId="{FBB8452D-6B24-40BF-8F9C-149A69E30A21}" srcOrd="0" destOrd="0" presId="urn:microsoft.com/office/officeart/2005/8/layout/venn3"/>
    <dgm:cxn modelId="{B02773A1-B9BD-46DD-ABDD-B1DEF632CA3F}" type="presParOf" srcId="{7C3E0E2F-8D67-41EC-BA00-BE2268DEE844}" destId="{FED09A20-7CE2-4905-AF84-5AC0997A9B65}" srcOrd="1" destOrd="0" presId="urn:microsoft.com/office/officeart/2005/8/layout/venn3"/>
    <dgm:cxn modelId="{6EC17F33-C437-4D45-83D6-05AC0D7E019D}" type="presParOf" srcId="{7C3E0E2F-8D67-41EC-BA00-BE2268DEE844}" destId="{66E3C1DF-3DF7-4D03-9F98-DC51DBE05DCC}" srcOrd="2" destOrd="0" presId="urn:microsoft.com/office/officeart/2005/8/layout/venn3"/>
    <dgm:cxn modelId="{68D5CBCA-4528-4BF8-AC8A-F0986B494A6B}" type="presParOf" srcId="{7C3E0E2F-8D67-41EC-BA00-BE2268DEE844}" destId="{D4B243EE-38A1-42CC-ABC0-FFDFF4D983B3}" srcOrd="3" destOrd="0" presId="urn:microsoft.com/office/officeart/2005/8/layout/venn3"/>
    <dgm:cxn modelId="{01773EAD-0A35-4593-88FF-4BA48984D47C}" type="presParOf" srcId="{7C3E0E2F-8D67-41EC-BA00-BE2268DEE844}" destId="{36C7B534-0DD1-4639-AD8A-DF8BFB11A659}" srcOrd="4" destOrd="0" presId="urn:microsoft.com/office/officeart/2005/8/layout/venn3"/>
    <dgm:cxn modelId="{4D8A7AED-7B31-4D12-AD1D-8CC439E105D6}" type="presParOf" srcId="{7C3E0E2F-8D67-41EC-BA00-BE2268DEE844}" destId="{6964B2EC-352B-438D-9EF1-FFFF36601347}" srcOrd="5" destOrd="0" presId="urn:microsoft.com/office/officeart/2005/8/layout/venn3"/>
    <dgm:cxn modelId="{87AF781E-DC5F-48AE-AC52-56C485527AEE}" type="presParOf" srcId="{7C3E0E2F-8D67-41EC-BA00-BE2268DEE844}" destId="{8B1AF664-89AE-45FE-B7A6-05F1DA1192CB}"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9C8B8-FF22-4AC8-B870-56B1785D9A79}">
      <dsp:nvSpPr>
        <dsp:cNvPr id="0" name=""/>
        <dsp:cNvSpPr/>
      </dsp:nvSpPr>
      <dsp:spPr>
        <a:xfrm>
          <a:off x="6895" y="796421"/>
          <a:ext cx="2061048" cy="278724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R" sz="1800" kern="1200" dirty="0"/>
            <a:t>Cuenta con dos plantillas para describir: la entidad y las oficinas productoras del acervo documental.</a:t>
          </a:r>
        </a:p>
      </dsp:txBody>
      <dsp:txXfrm>
        <a:off x="67261" y="856787"/>
        <a:ext cx="1940316" cy="2666514"/>
      </dsp:txXfrm>
    </dsp:sp>
    <dsp:sp modelId="{9A2CF812-9C4B-4E0B-B460-0C77C076411E}">
      <dsp:nvSpPr>
        <dsp:cNvPr id="0" name=""/>
        <dsp:cNvSpPr/>
      </dsp:nvSpPr>
      <dsp:spPr>
        <a:xfrm>
          <a:off x="2274049" y="1934474"/>
          <a:ext cx="436942" cy="51114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CR" sz="1400" kern="1200"/>
        </a:p>
      </dsp:txBody>
      <dsp:txXfrm>
        <a:off x="2274049" y="2036702"/>
        <a:ext cx="305859" cy="306684"/>
      </dsp:txXfrm>
    </dsp:sp>
    <dsp:sp modelId="{CDA651EB-80B7-46FB-B13C-FEF5DFA5C8F6}">
      <dsp:nvSpPr>
        <dsp:cNvPr id="0" name=""/>
        <dsp:cNvSpPr/>
      </dsp:nvSpPr>
      <dsp:spPr>
        <a:xfrm>
          <a:off x="2892363" y="796421"/>
          <a:ext cx="2061048" cy="278724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Symbol" panose="05050102010706020507" pitchFamily="18" charset="2"/>
            <a:buNone/>
          </a:pPr>
          <a:r>
            <a:rPr lang="es-CR" sz="1800" kern="1200" dirty="0"/>
            <a:t>La plantilla para describir la entidad (institución, familia y persona) consta de </a:t>
          </a:r>
          <a:r>
            <a:rPr lang="es-ES" sz="1800" kern="1200" dirty="0"/>
            <a:t>cuatro áreas, a saber: identificación, descripción, relaciones y control.</a:t>
          </a:r>
          <a:endParaRPr lang="es-CR" sz="1800" kern="1200" dirty="0"/>
        </a:p>
      </dsp:txBody>
      <dsp:txXfrm>
        <a:off x="2952729" y="856787"/>
        <a:ext cx="1940316" cy="2666514"/>
      </dsp:txXfrm>
    </dsp:sp>
    <dsp:sp modelId="{FA9FB30E-AC36-4F3C-B8C5-3B3D2BB954B9}">
      <dsp:nvSpPr>
        <dsp:cNvPr id="0" name=""/>
        <dsp:cNvSpPr/>
      </dsp:nvSpPr>
      <dsp:spPr>
        <a:xfrm>
          <a:off x="5159517" y="1934474"/>
          <a:ext cx="436942" cy="51114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CR" sz="1400" kern="1200"/>
        </a:p>
      </dsp:txBody>
      <dsp:txXfrm>
        <a:off x="5159517" y="2036702"/>
        <a:ext cx="305859" cy="306684"/>
      </dsp:txXfrm>
    </dsp:sp>
    <dsp:sp modelId="{56955552-6609-4E99-ACAF-B4331D56B5A9}">
      <dsp:nvSpPr>
        <dsp:cNvPr id="0" name=""/>
        <dsp:cNvSpPr/>
      </dsp:nvSpPr>
      <dsp:spPr>
        <a:xfrm>
          <a:off x="5777831" y="796421"/>
          <a:ext cx="2061048" cy="278724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Symbol" panose="05050102010706020507" pitchFamily="18" charset="2"/>
            <a:buNone/>
          </a:pPr>
          <a:r>
            <a:rPr lang="es-CR" sz="1800" kern="1200"/>
            <a:t>La </a:t>
          </a:r>
          <a:r>
            <a:rPr lang="es-CR" sz="1800" kern="1200" dirty="0"/>
            <a:t>plantilla para describir las oficinas productoras consta de </a:t>
          </a:r>
          <a:r>
            <a:rPr lang="es-ES" sz="1800" kern="1200" dirty="0"/>
            <a:t>tres áreas, a saber: identificación, descripción y control.</a:t>
          </a:r>
          <a:endParaRPr lang="es-CR" sz="1800" kern="1200" dirty="0"/>
        </a:p>
      </dsp:txBody>
      <dsp:txXfrm>
        <a:off x="5838197" y="856787"/>
        <a:ext cx="1940316" cy="266651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3510746" numCol="1" spcCol="1270" anchor="t" anchorCtr="0">
          <a:noAutofit/>
        </a:bodyPr>
        <a:lstStyle/>
        <a:p>
          <a:pPr marL="0" lvl="0" indent="0" algn="l" defTabSz="1066800">
            <a:lnSpc>
              <a:spcPct val="90000"/>
            </a:lnSpc>
            <a:spcBef>
              <a:spcPct val="0"/>
            </a:spcBef>
            <a:spcAft>
              <a:spcPct val="35000"/>
            </a:spcAft>
            <a:buNone/>
          </a:pPr>
          <a:r>
            <a:rPr lang="es-ES" sz="2400" b="1" kern="1200" dirty="0"/>
            <a:t>4.1. Identificador del registro de autoridad (obligatorio)</a:t>
          </a:r>
          <a:endParaRPr lang="es-CR" sz="2400" kern="1200" dirty="0"/>
        </a:p>
      </dsp:txBody>
      <dsp:txXfrm>
        <a:off x="112616" y="112616"/>
        <a:ext cx="8239895" cy="4298277"/>
      </dsp:txXfrm>
    </dsp:sp>
    <dsp:sp modelId="{7EEE9B34-F86A-4C21-A49C-8C58FB62A930}">
      <dsp:nvSpPr>
        <dsp:cNvPr id="0" name=""/>
        <dsp:cNvSpPr/>
      </dsp:nvSpPr>
      <dsp:spPr>
        <a:xfrm>
          <a:off x="211628" y="1130877"/>
          <a:ext cx="8041870" cy="3166456"/>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2010700" numCol="1" spcCol="1270" anchor="t" anchorCtr="0">
          <a:noAutofit/>
        </a:bodyPr>
        <a:lstStyle/>
        <a:p>
          <a:pPr marL="0" lvl="0" indent="0" algn="l" defTabSz="1066800">
            <a:lnSpc>
              <a:spcPct val="90000"/>
            </a:lnSpc>
            <a:spcBef>
              <a:spcPct val="0"/>
            </a:spcBef>
            <a:spcAft>
              <a:spcPct val="35000"/>
            </a:spcAft>
            <a:buNone/>
          </a:pPr>
          <a:r>
            <a:rPr lang="es-CR" sz="2400" kern="1200"/>
            <a:t>Proporcionar un identificador único al registro de autoridad, el cual debe estar conformado de la siguiente manera: </a:t>
          </a:r>
        </a:p>
      </dsp:txBody>
      <dsp:txXfrm>
        <a:off x="309007" y="1228256"/>
        <a:ext cx="7847112" cy="2971698"/>
      </dsp:txXfrm>
    </dsp:sp>
    <dsp:sp modelId="{A7F8E558-0737-4C39-90F3-5B7CB1EA9C0F}">
      <dsp:nvSpPr>
        <dsp:cNvPr id="0" name=""/>
        <dsp:cNvSpPr/>
      </dsp:nvSpPr>
      <dsp:spPr>
        <a:xfrm>
          <a:off x="412674" y="2555782"/>
          <a:ext cx="1507065"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Font typeface="+mj-lt"/>
            <a:buNone/>
          </a:pPr>
          <a:r>
            <a:rPr lang="es-CR" sz="1000" kern="1200" dirty="0"/>
            <a:t>Código del país, en el caso de Costa Rica se indicará: 506.</a:t>
          </a:r>
        </a:p>
      </dsp:txBody>
      <dsp:txXfrm>
        <a:off x="456495" y="2599603"/>
        <a:ext cx="1419423" cy="1337263"/>
      </dsp:txXfrm>
    </dsp:sp>
    <dsp:sp modelId="{AC69E8AF-3F3C-4A61-9F60-7A3DAD119432}">
      <dsp:nvSpPr>
        <dsp:cNvPr id="0" name=""/>
        <dsp:cNvSpPr/>
      </dsp:nvSpPr>
      <dsp:spPr>
        <a:xfrm>
          <a:off x="1944788" y="2555782"/>
          <a:ext cx="1507065"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Font typeface="+mj-lt"/>
            <a:buNone/>
          </a:pPr>
          <a:r>
            <a:rPr lang="es-CR" sz="1000" kern="1200" dirty="0"/>
            <a:t>Código de la institución, familia y persona. </a:t>
          </a:r>
          <a:r>
            <a:rPr lang="es-ES" sz="1000" kern="1200" dirty="0"/>
            <a:t>Ver catálogo anexo: “Código de las instituciones”</a:t>
          </a:r>
          <a:endParaRPr lang="es-CR" sz="1000" kern="1200" dirty="0"/>
        </a:p>
      </dsp:txBody>
      <dsp:txXfrm>
        <a:off x="1988609" y="2599603"/>
        <a:ext cx="1419423" cy="1337263"/>
      </dsp:txXfrm>
    </dsp:sp>
    <dsp:sp modelId="{FE60F175-3DCB-4E32-AFB1-493FE87A358B}">
      <dsp:nvSpPr>
        <dsp:cNvPr id="0" name=""/>
        <dsp:cNvSpPr/>
      </dsp:nvSpPr>
      <dsp:spPr>
        <a:xfrm>
          <a:off x="3476902" y="2555782"/>
          <a:ext cx="1507065"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Font typeface="+mj-lt"/>
            <a:buNone/>
          </a:pPr>
          <a:r>
            <a:rPr lang="es-CR" sz="1000" kern="1200"/>
            <a:t>Código del archivo central (utilizar el código AC).</a:t>
          </a:r>
        </a:p>
      </dsp:txBody>
      <dsp:txXfrm>
        <a:off x="3520723" y="2599603"/>
        <a:ext cx="1419423" cy="1337263"/>
      </dsp:txXfrm>
    </dsp:sp>
    <dsp:sp modelId="{427DB86A-3E9C-46E8-B87D-ED3D1F2DD840}">
      <dsp:nvSpPr>
        <dsp:cNvPr id="0" name=""/>
        <dsp:cNvSpPr/>
      </dsp:nvSpPr>
      <dsp:spPr>
        <a:xfrm>
          <a:off x="5009015" y="2555782"/>
          <a:ext cx="1507065"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Font typeface="+mj-lt"/>
            <a:buNone/>
          </a:pPr>
          <a:r>
            <a:rPr lang="es-CR" sz="1000" kern="1200"/>
            <a:t>Identificar el tipo de entidad que se está describiendo tal y como se indica:</a:t>
          </a:r>
        </a:p>
        <a:p>
          <a:pPr marL="57150" lvl="1" indent="-57150" algn="l" defTabSz="355600">
            <a:lnSpc>
              <a:spcPct val="90000"/>
            </a:lnSpc>
            <a:spcBef>
              <a:spcPct val="0"/>
            </a:spcBef>
            <a:spcAft>
              <a:spcPct val="15000"/>
            </a:spcAft>
            <a:buFont typeface="Symbol" panose="05050102010706020507" pitchFamily="18" charset="2"/>
            <a:buChar char=""/>
          </a:pPr>
          <a:r>
            <a:rPr lang="es-CR" sz="800" kern="1200"/>
            <a:t>Registro institucional: RI. </a:t>
          </a:r>
        </a:p>
        <a:p>
          <a:pPr marL="57150" lvl="1" indent="-57150" algn="l" defTabSz="355600">
            <a:lnSpc>
              <a:spcPct val="90000"/>
            </a:lnSpc>
            <a:spcBef>
              <a:spcPct val="0"/>
            </a:spcBef>
            <a:spcAft>
              <a:spcPct val="15000"/>
            </a:spcAft>
            <a:buFont typeface="Symbol" panose="05050102010706020507" pitchFamily="18" charset="2"/>
            <a:buChar char=""/>
          </a:pPr>
          <a:r>
            <a:rPr lang="es-CR" sz="800" kern="1200"/>
            <a:t>Registro de familia: RF.</a:t>
          </a:r>
        </a:p>
        <a:p>
          <a:pPr marL="57150" lvl="1" indent="-57150" algn="l" defTabSz="355600">
            <a:lnSpc>
              <a:spcPct val="90000"/>
            </a:lnSpc>
            <a:spcBef>
              <a:spcPct val="0"/>
            </a:spcBef>
            <a:spcAft>
              <a:spcPct val="15000"/>
            </a:spcAft>
            <a:buFont typeface="Symbol" panose="05050102010706020507" pitchFamily="18" charset="2"/>
            <a:buChar char=""/>
          </a:pPr>
          <a:r>
            <a:rPr lang="es-CR" sz="800" kern="1200"/>
            <a:t>Registro de persona: RP.</a:t>
          </a:r>
        </a:p>
      </dsp:txBody>
      <dsp:txXfrm>
        <a:off x="5052836" y="2599603"/>
        <a:ext cx="1419423" cy="1337263"/>
      </dsp:txXfrm>
    </dsp:sp>
    <dsp:sp modelId="{7DED0CE8-EE5D-4DE9-B7E3-0A3B08827836}">
      <dsp:nvSpPr>
        <dsp:cNvPr id="0" name=""/>
        <dsp:cNvSpPr/>
      </dsp:nvSpPr>
      <dsp:spPr>
        <a:xfrm>
          <a:off x="6541129" y="2555782"/>
          <a:ext cx="1507065"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Font typeface="+mj-lt"/>
            <a:buNone/>
          </a:pPr>
          <a:r>
            <a:rPr lang="es-CR" sz="1000" kern="1200" dirty="0"/>
            <a:t>Numero consecutivo de registros de autoridad dado por cada Archivo Central (compuesto por tres dígitos). Se recomienda iniciar en “000” y continuar en forma ascendente. </a:t>
          </a:r>
        </a:p>
      </dsp:txBody>
      <dsp:txXfrm>
        <a:off x="6584950" y="2599603"/>
        <a:ext cx="1419423" cy="133726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1.1. Tipo de institución (obligatorio)</a:t>
          </a:r>
          <a:endParaRPr lang="es-CR" sz="4700" kern="1200" dirty="0"/>
        </a:p>
      </dsp:txBody>
      <dsp:txXfrm>
        <a:off x="112616" y="112616"/>
        <a:ext cx="8239895" cy="4298277"/>
      </dsp:txXfrm>
    </dsp:sp>
    <dsp:sp modelId="{05C09268-8481-4626-A624-26D785D15178}">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s-CR" sz="3800" kern="1200" dirty="0"/>
            <a:t>Indicar el tipo de entidad que se está describiendo, si es una institución, una persona o una familia. </a:t>
          </a:r>
        </a:p>
      </dsp:txBody>
      <dsp:txXfrm>
        <a:off x="274229" y="2098180"/>
        <a:ext cx="7916668" cy="191037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1.2. Forma(s) autorizada(s) del nombre (obligatorio)</a:t>
          </a:r>
          <a:endParaRPr lang="es-CR" sz="4700"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CR" sz="2600" kern="1200" dirty="0"/>
            <a:t>Registrar la forma normalizada del nombre de la entidad que se está describiendo, siguiendo los parámetros establecidos por el Ministerio de Planificación y Política Económica y el Ministerio de Hacienda. </a:t>
          </a:r>
        </a:p>
      </dsp:txBody>
      <dsp:txXfrm>
        <a:off x="274229" y="2098180"/>
        <a:ext cx="7916668" cy="191037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1.3. Otras formas del nombre (opcional)</a:t>
          </a:r>
          <a:endParaRPr lang="es-CR" sz="4700" kern="1200" dirty="0"/>
        </a:p>
      </dsp:txBody>
      <dsp:txXfrm>
        <a:off x="112616" y="112616"/>
        <a:ext cx="8239895" cy="4298277"/>
      </dsp:txXfrm>
    </dsp:sp>
    <dsp:sp modelId="{C3331A6D-09FF-42D8-97D0-40A312F7AED4}">
      <dsp:nvSpPr>
        <dsp:cNvPr id="0" name=""/>
        <dsp:cNvSpPr/>
      </dsp:nvSpPr>
      <dsp:spPr>
        <a:xfrm>
          <a:off x="211628"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Registrar cualquier nombre(s) existente(s) de la entidad, que no se haya mencionado en ningún otro lugar del área de Identificación, tales como:</a:t>
          </a:r>
        </a:p>
      </dsp:txBody>
      <dsp:txXfrm>
        <a:off x="260415" y="2084366"/>
        <a:ext cx="1488810" cy="1938005"/>
      </dsp:txXfrm>
    </dsp:sp>
    <dsp:sp modelId="{003BFCD6-3665-4482-83D6-92E2E2C52BE5}">
      <dsp:nvSpPr>
        <dsp:cNvPr id="0" name=""/>
        <dsp:cNvSpPr/>
      </dsp:nvSpPr>
      <dsp:spPr>
        <a:xfrm>
          <a:off x="1823060"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otras formas del mismo nombre, por ejemplo, acrónimos.</a:t>
          </a:r>
        </a:p>
      </dsp:txBody>
      <dsp:txXfrm>
        <a:off x="1871847" y="2084366"/>
        <a:ext cx="1488810" cy="1938005"/>
      </dsp:txXfrm>
    </dsp:sp>
    <dsp:sp modelId="{58B1BF38-2E1A-466F-92E7-A3B6B6D8F8FB}">
      <dsp:nvSpPr>
        <dsp:cNvPr id="0" name=""/>
        <dsp:cNvSpPr/>
      </dsp:nvSpPr>
      <dsp:spPr>
        <a:xfrm>
          <a:off x="3434493"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otros nombres de instituciones, por ejemplo, los cambios sufridos por el nombre a través del tiempo con sus correspondientes fechas.</a:t>
          </a:r>
        </a:p>
      </dsp:txBody>
      <dsp:txXfrm>
        <a:off x="3483280" y="2084366"/>
        <a:ext cx="1488810" cy="1938005"/>
      </dsp:txXfrm>
    </dsp:sp>
    <dsp:sp modelId="{94695643-A5DC-4516-9FF1-A1B8A17B77CD}">
      <dsp:nvSpPr>
        <dsp:cNvPr id="0" name=""/>
        <dsp:cNvSpPr/>
      </dsp:nvSpPr>
      <dsp:spPr>
        <a:xfrm>
          <a:off x="5045926"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en el caso de los nombres de personas o familias, por ejemplo, cambios sufridos por el nombre a través del tiempo, con sus correspondientes fechas, como los pseudónimos, nombres de soltera, conocido como…, entre otros. </a:t>
          </a:r>
        </a:p>
      </dsp:txBody>
      <dsp:txXfrm>
        <a:off x="5094713" y="2084366"/>
        <a:ext cx="1488810" cy="1938005"/>
      </dsp:txXfrm>
    </dsp:sp>
    <dsp:sp modelId="{0BAF0784-8405-46FD-9BE1-E0AEAC881E9E}">
      <dsp:nvSpPr>
        <dsp:cNvPr id="0" name=""/>
        <dsp:cNvSpPr/>
      </dsp:nvSpPr>
      <dsp:spPr>
        <a:xfrm>
          <a:off x="6657359"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a:t>nombres y títulos que preceden o siguen al nombre de personas y familias, por ejemplo, títulos honoríficos ostentados por una persona o familia.</a:t>
          </a:r>
          <a:endParaRPr lang="es-CR" sz="1100" kern="1200" dirty="0"/>
        </a:p>
      </dsp:txBody>
      <dsp:txXfrm>
        <a:off x="6706146" y="2084366"/>
        <a:ext cx="1488810" cy="193800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2.1. Fechas de existencia (obligatorio)</a:t>
          </a:r>
          <a:endParaRPr lang="es-CR" sz="4700" kern="1200" dirty="0"/>
        </a:p>
      </dsp:txBody>
      <dsp:txXfrm>
        <a:off x="112616" y="112616"/>
        <a:ext cx="8239895" cy="4298277"/>
      </dsp:txXfrm>
    </dsp:sp>
    <dsp:sp modelId="{1AF19141-DE8D-4DC2-BEE5-6D4FF3357472}">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b="1" kern="1200" dirty="0"/>
            <a:t>Registrar las fechas de existencia de la entidad que se está describiendo. En el caso de las instituciones, incluir la fecha de establecimiento, fundación, legislación sobre sus competencias o disolución. En el caso de las personas, hay que incluir las fechas de nacimiento y fallecimiento. Cuando estas fechas no se conozcan precisar las fechas aproximadas. Se debe utilizar el siguiente formato:  año, mes y día, de acuerdo con la norma ISO 8601. </a:t>
          </a:r>
          <a:endParaRPr lang="es-CR" sz="1900" b="1" kern="1200" dirty="0"/>
        </a:p>
      </dsp:txBody>
      <dsp:txXfrm>
        <a:off x="274229" y="2098180"/>
        <a:ext cx="7916668" cy="191037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3510746" numCol="1" spcCol="1270" anchor="t" anchorCtr="0">
          <a:noAutofit/>
        </a:bodyPr>
        <a:lstStyle/>
        <a:p>
          <a:pPr marL="0" lvl="0" indent="0" algn="l" defTabSz="1066800">
            <a:lnSpc>
              <a:spcPct val="90000"/>
            </a:lnSpc>
            <a:spcBef>
              <a:spcPct val="0"/>
            </a:spcBef>
            <a:spcAft>
              <a:spcPct val="35000"/>
            </a:spcAft>
            <a:buNone/>
          </a:pPr>
          <a:r>
            <a:rPr lang="es-ES" sz="2400" b="1" kern="1200" dirty="0"/>
            <a:t>4.1. Identificador del registro de autoridad (obligatorio)</a:t>
          </a:r>
          <a:endParaRPr lang="es-CR" sz="2400" kern="1200" dirty="0"/>
        </a:p>
      </dsp:txBody>
      <dsp:txXfrm>
        <a:off x="112616" y="112616"/>
        <a:ext cx="8239895" cy="4298277"/>
      </dsp:txXfrm>
    </dsp:sp>
    <dsp:sp modelId="{7EEE9B34-F86A-4C21-A49C-8C58FB62A930}">
      <dsp:nvSpPr>
        <dsp:cNvPr id="0" name=""/>
        <dsp:cNvSpPr/>
      </dsp:nvSpPr>
      <dsp:spPr>
        <a:xfrm>
          <a:off x="211628" y="1130877"/>
          <a:ext cx="8041870" cy="3166456"/>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2010700" numCol="1" spcCol="1270" anchor="t" anchorCtr="0">
          <a:noAutofit/>
        </a:bodyPr>
        <a:lstStyle/>
        <a:p>
          <a:pPr marL="0" lvl="0" indent="0" algn="l" defTabSz="1066800">
            <a:lnSpc>
              <a:spcPct val="90000"/>
            </a:lnSpc>
            <a:spcBef>
              <a:spcPct val="0"/>
            </a:spcBef>
            <a:spcAft>
              <a:spcPct val="35000"/>
            </a:spcAft>
            <a:buNone/>
          </a:pPr>
          <a:r>
            <a:rPr lang="es-CR" sz="2400" kern="1200"/>
            <a:t>Proporcionar un identificador único al registro de autoridad, el cual debe estar conformado de la siguiente manera: </a:t>
          </a:r>
        </a:p>
      </dsp:txBody>
      <dsp:txXfrm>
        <a:off x="309007" y="1228256"/>
        <a:ext cx="7847112" cy="2971698"/>
      </dsp:txXfrm>
    </dsp:sp>
    <dsp:sp modelId="{A7F8E558-0737-4C39-90F3-5B7CB1EA9C0F}">
      <dsp:nvSpPr>
        <dsp:cNvPr id="0" name=""/>
        <dsp:cNvSpPr/>
      </dsp:nvSpPr>
      <dsp:spPr>
        <a:xfrm>
          <a:off x="412674"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Font typeface="+mj-lt"/>
            <a:buNone/>
          </a:pPr>
          <a:r>
            <a:rPr lang="es-CR" sz="800" kern="1200" dirty="0"/>
            <a:t>Código del país, en el caso de Costa Rica se indicará: 506.</a:t>
          </a:r>
        </a:p>
      </dsp:txBody>
      <dsp:txXfrm>
        <a:off x="451278" y="2594386"/>
        <a:ext cx="1178058" cy="1347697"/>
      </dsp:txXfrm>
    </dsp:sp>
    <dsp:sp modelId="{AC69E8AF-3F3C-4A61-9F60-7A3DAD119432}">
      <dsp:nvSpPr>
        <dsp:cNvPr id="0" name=""/>
        <dsp:cNvSpPr/>
      </dsp:nvSpPr>
      <dsp:spPr>
        <a:xfrm>
          <a:off x="1688804"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Font typeface="+mj-lt"/>
            <a:buNone/>
          </a:pPr>
          <a:r>
            <a:rPr lang="es-CR" sz="800" kern="1200" dirty="0"/>
            <a:t>Código de la institución, familia y persona. </a:t>
          </a:r>
          <a:r>
            <a:rPr lang="es-ES" sz="800" kern="1200" dirty="0"/>
            <a:t>Ver catálogo anexo: “Código de las instituciones”</a:t>
          </a:r>
          <a:endParaRPr lang="es-CR" sz="800" kern="1200" dirty="0"/>
        </a:p>
      </dsp:txBody>
      <dsp:txXfrm>
        <a:off x="1727408" y="2594386"/>
        <a:ext cx="1178058" cy="1347697"/>
      </dsp:txXfrm>
    </dsp:sp>
    <dsp:sp modelId="{FE60F175-3DCB-4E32-AFB1-493FE87A358B}">
      <dsp:nvSpPr>
        <dsp:cNvPr id="0" name=""/>
        <dsp:cNvSpPr/>
      </dsp:nvSpPr>
      <dsp:spPr>
        <a:xfrm>
          <a:off x="2964933"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Font typeface="+mj-lt"/>
            <a:buNone/>
          </a:pPr>
          <a:r>
            <a:rPr lang="es-CR" sz="800" kern="1200" dirty="0"/>
            <a:t>Código del archivo central (utilizar el código AC).</a:t>
          </a:r>
        </a:p>
      </dsp:txBody>
      <dsp:txXfrm>
        <a:off x="3003537" y="2594386"/>
        <a:ext cx="1178058" cy="1347697"/>
      </dsp:txXfrm>
    </dsp:sp>
    <dsp:sp modelId="{427DB86A-3E9C-46E8-B87D-ED3D1F2DD840}">
      <dsp:nvSpPr>
        <dsp:cNvPr id="0" name=""/>
        <dsp:cNvSpPr/>
      </dsp:nvSpPr>
      <dsp:spPr>
        <a:xfrm>
          <a:off x="4241062"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Font typeface="+mj-lt"/>
            <a:buNone/>
          </a:pPr>
          <a:r>
            <a:rPr lang="es-CR" sz="800" kern="1200"/>
            <a:t>Identificar el tipo de entidad que se está describiendo, en este caso siempre será:</a:t>
          </a:r>
          <a:endParaRPr lang="es-CR" sz="800" kern="1200" dirty="0"/>
        </a:p>
        <a:p>
          <a:pPr marL="57150" lvl="1" indent="-57150" algn="l" defTabSz="266700">
            <a:lnSpc>
              <a:spcPct val="90000"/>
            </a:lnSpc>
            <a:spcBef>
              <a:spcPct val="0"/>
            </a:spcBef>
            <a:spcAft>
              <a:spcPct val="15000"/>
            </a:spcAft>
            <a:buFont typeface="Symbol" panose="05050102010706020507" pitchFamily="18" charset="2"/>
            <a:buChar char=""/>
          </a:pPr>
          <a:r>
            <a:rPr lang="es-CR" sz="600" kern="1200"/>
            <a:t>Registro institucional: RI. </a:t>
          </a:r>
        </a:p>
      </dsp:txBody>
      <dsp:txXfrm>
        <a:off x="4279666" y="2594386"/>
        <a:ext cx="1178058" cy="1347697"/>
      </dsp:txXfrm>
    </dsp:sp>
    <dsp:sp modelId="{7DED0CE8-EE5D-4DE9-B7E3-0A3B08827836}">
      <dsp:nvSpPr>
        <dsp:cNvPr id="0" name=""/>
        <dsp:cNvSpPr/>
      </dsp:nvSpPr>
      <dsp:spPr>
        <a:xfrm>
          <a:off x="5517191"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Font typeface="+mj-lt"/>
            <a:buNone/>
          </a:pPr>
          <a:r>
            <a:rPr lang="es-CR" sz="800" kern="1200" dirty="0"/>
            <a:t>Numero consecutivo de registros de autoridad dado por cada Archivo Central (compuesto por tres dígitos). Se recomienda continuar con la numeración de forma ascendentemente, establecida en la plantilla para describir entidades de este mismo apartado. </a:t>
          </a:r>
        </a:p>
      </dsp:txBody>
      <dsp:txXfrm>
        <a:off x="5555795" y="2594386"/>
        <a:ext cx="1178058" cy="1347697"/>
      </dsp:txXfrm>
    </dsp:sp>
    <dsp:sp modelId="{A730CBBF-FD58-4571-AB9F-72312D840942}">
      <dsp:nvSpPr>
        <dsp:cNvPr id="0" name=""/>
        <dsp:cNvSpPr/>
      </dsp:nvSpPr>
      <dsp:spPr>
        <a:xfrm>
          <a:off x="6793321" y="2555782"/>
          <a:ext cx="1255266" cy="1424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s-CR" sz="800" kern="1200" dirty="0"/>
            <a:t>Debe seguir el número consecutivo del registro de autoridad asignado a la institución. </a:t>
          </a:r>
        </a:p>
      </dsp:txBody>
      <dsp:txXfrm>
        <a:off x="6831925" y="2594386"/>
        <a:ext cx="1178058" cy="13476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1.1. Tipo de institución (obligatorio)</a:t>
          </a:r>
          <a:endParaRPr lang="es-CR" sz="4700" kern="1200" dirty="0"/>
        </a:p>
      </dsp:txBody>
      <dsp:txXfrm>
        <a:off x="112616" y="112616"/>
        <a:ext cx="8239895" cy="4298277"/>
      </dsp:txXfrm>
    </dsp:sp>
    <dsp:sp modelId="{05C09268-8481-4626-A624-26D785D15178}">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s-CR" sz="3800" kern="1200" dirty="0"/>
            <a:t>Indicar el tipo de entidad que se está describiendo, si es una institución, una persona o una familia. </a:t>
          </a:r>
        </a:p>
      </dsp:txBody>
      <dsp:txXfrm>
        <a:off x="274229" y="2098180"/>
        <a:ext cx="7916668" cy="19103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1.2. Forma(s) autorizada(s) del nombre (obligatorio)</a:t>
          </a:r>
          <a:endParaRPr lang="es-CR" sz="4700"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CR" sz="2600" kern="1200" dirty="0"/>
            <a:t>Registrar la forma normalizada del nombre de la entidad que se está describiendo, siguiendo los parámetros establecidos por el Ministerio de Planificación y Política Económica y el Ministerio de Hacienda. </a:t>
          </a:r>
        </a:p>
      </dsp:txBody>
      <dsp:txXfrm>
        <a:off x="274229" y="2098180"/>
        <a:ext cx="7916668" cy="19103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1.3. Otras formas del nombre (opcional)</a:t>
          </a:r>
          <a:endParaRPr lang="es-CR" sz="4700" kern="1200" dirty="0"/>
        </a:p>
      </dsp:txBody>
      <dsp:txXfrm>
        <a:off x="112616" y="112616"/>
        <a:ext cx="8239895" cy="4298277"/>
      </dsp:txXfrm>
    </dsp:sp>
    <dsp:sp modelId="{C3331A6D-09FF-42D8-97D0-40A312F7AED4}">
      <dsp:nvSpPr>
        <dsp:cNvPr id="0" name=""/>
        <dsp:cNvSpPr/>
      </dsp:nvSpPr>
      <dsp:spPr>
        <a:xfrm>
          <a:off x="211628"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Registrar cualquier nombre(s) existente(s) de la entidad, que no se haya mencionado en ningún otro lugar del área de Identificación, tales como:</a:t>
          </a:r>
        </a:p>
      </dsp:txBody>
      <dsp:txXfrm>
        <a:off x="260415" y="2084366"/>
        <a:ext cx="1488810" cy="1938005"/>
      </dsp:txXfrm>
    </dsp:sp>
    <dsp:sp modelId="{003BFCD6-3665-4482-83D6-92E2E2C52BE5}">
      <dsp:nvSpPr>
        <dsp:cNvPr id="0" name=""/>
        <dsp:cNvSpPr/>
      </dsp:nvSpPr>
      <dsp:spPr>
        <a:xfrm>
          <a:off x="1823060"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otras formas del mismo nombre, por ejemplo, acrónimos.</a:t>
          </a:r>
        </a:p>
      </dsp:txBody>
      <dsp:txXfrm>
        <a:off x="1871847" y="2084366"/>
        <a:ext cx="1488810" cy="1938005"/>
      </dsp:txXfrm>
    </dsp:sp>
    <dsp:sp modelId="{58B1BF38-2E1A-466F-92E7-A3B6B6D8F8FB}">
      <dsp:nvSpPr>
        <dsp:cNvPr id="0" name=""/>
        <dsp:cNvSpPr/>
      </dsp:nvSpPr>
      <dsp:spPr>
        <a:xfrm>
          <a:off x="3434493"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otros nombres de instituciones, por ejemplo, los cambios sufridos por el nombre a través del tiempo con sus correspondientes fechas.</a:t>
          </a:r>
        </a:p>
      </dsp:txBody>
      <dsp:txXfrm>
        <a:off x="3483280" y="2084366"/>
        <a:ext cx="1488810" cy="1938005"/>
      </dsp:txXfrm>
    </dsp:sp>
    <dsp:sp modelId="{94695643-A5DC-4516-9FF1-A1B8A17B77CD}">
      <dsp:nvSpPr>
        <dsp:cNvPr id="0" name=""/>
        <dsp:cNvSpPr/>
      </dsp:nvSpPr>
      <dsp:spPr>
        <a:xfrm>
          <a:off x="5045926"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dirty="0"/>
            <a:t>en el caso de los nombres de personas o familias, por ejemplo, cambios sufridos por el nombre a través del tiempo, con sus correspondientes fechas, como los pseudónimos, nombres de soltera, conocido como…, entre otros. </a:t>
          </a:r>
        </a:p>
      </dsp:txBody>
      <dsp:txXfrm>
        <a:off x="5094713" y="2084366"/>
        <a:ext cx="1488810" cy="1938005"/>
      </dsp:txXfrm>
    </dsp:sp>
    <dsp:sp modelId="{0BAF0784-8405-46FD-9BE1-E0AEAC881E9E}">
      <dsp:nvSpPr>
        <dsp:cNvPr id="0" name=""/>
        <dsp:cNvSpPr/>
      </dsp:nvSpPr>
      <dsp:spPr>
        <a:xfrm>
          <a:off x="6657359" y="2035579"/>
          <a:ext cx="1586384"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R" sz="1100" kern="1200"/>
            <a:t>nombres y títulos que preceden o siguen al nombre de personas y familias, por ejemplo, títulos honoríficos ostentados por una persona o familia.</a:t>
          </a:r>
          <a:endParaRPr lang="es-CR" sz="1100" kern="1200" dirty="0"/>
        </a:p>
      </dsp:txBody>
      <dsp:txXfrm>
        <a:off x="6706146" y="2084366"/>
        <a:ext cx="1488810" cy="19380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2.1. Fechas de existencia (obligatorio)</a:t>
          </a:r>
          <a:endParaRPr lang="es-CR" sz="4700" kern="1200" dirty="0"/>
        </a:p>
      </dsp:txBody>
      <dsp:txXfrm>
        <a:off x="112616" y="112616"/>
        <a:ext cx="8239895" cy="4298277"/>
      </dsp:txXfrm>
    </dsp:sp>
    <dsp:sp modelId="{1AF19141-DE8D-4DC2-BEE5-6D4FF3357472}">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b="1" kern="1200" dirty="0"/>
            <a:t>Registrar las fechas de existencia de la entidad que se está describiendo. En el caso de las instituciones, incluir la fecha de establecimiento, fundación, legislación sobre sus competencias o disolución. En el caso de las personas, hay que incluir las fechas de nacimiento y fallecimiento. Cuando estas fechas no se conozcan precisar las fechas aproximadas. Se debe utilizar el siguiente formato:  año, mes y día, de acuerdo con la norma ISO 8601. </a:t>
          </a:r>
          <a:endParaRPr lang="es-CR" sz="1900" b="1" kern="1200" dirty="0"/>
        </a:p>
      </dsp:txBody>
      <dsp:txXfrm>
        <a:off x="274229" y="2098180"/>
        <a:ext cx="7916668" cy="19103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243840" rIns="243840" bIns="2792639" numCol="1" spcCol="1270" anchor="t" anchorCtr="0">
          <a:noAutofit/>
        </a:bodyPr>
        <a:lstStyle/>
        <a:p>
          <a:pPr marL="0" lvl="0" indent="0" algn="l" defTabSz="2844800">
            <a:lnSpc>
              <a:spcPct val="90000"/>
            </a:lnSpc>
            <a:spcBef>
              <a:spcPct val="0"/>
            </a:spcBef>
            <a:spcAft>
              <a:spcPct val="35000"/>
            </a:spcAft>
            <a:buNone/>
          </a:pPr>
          <a:r>
            <a:rPr lang="es-ES" sz="6400" b="1" kern="1200" dirty="0"/>
            <a:t>2.2. Historia (opcional)</a:t>
          </a:r>
          <a:endParaRPr lang="es-CR" sz="6400" kern="1200" dirty="0"/>
        </a:p>
      </dsp:txBody>
      <dsp:txXfrm>
        <a:off x="112616" y="112616"/>
        <a:ext cx="8239895" cy="4298277"/>
      </dsp:txXfrm>
    </dsp:sp>
    <dsp:sp modelId="{E079B4F9-7FB1-48DD-B6A3-BCBA188B3923}">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CR" sz="1700" kern="1200" dirty="0"/>
            <a:t>Proporcionar un resumen de la historia de una entidad, de forma narrativa o cronológica, registrar los principales acontecimientos de una vida, actividades, logros y/o funciones de la entidad que se está describiendo. Se puede incluir información sobre el género, nacionalidad, familia y creencias religiosas o afiliaciones políticas. Si es posible, aportar fechas como elemento constitutivo de la descripción narrativa. En el caso de instituciones, se debe incluir la evolución administrativa y el contexto histórico o general en que se desarrolla</a:t>
          </a:r>
          <a:r>
            <a:rPr lang="es-CR" sz="1700" i="1" kern="1200" dirty="0"/>
            <a:t>, </a:t>
          </a:r>
          <a:r>
            <a:rPr lang="es-CR" sz="1700" kern="1200" dirty="0"/>
            <a:t>el marco jurídico que la originó y su regulación. </a:t>
          </a:r>
        </a:p>
      </dsp:txBody>
      <dsp:txXfrm>
        <a:off x="274229" y="2098180"/>
        <a:ext cx="7916668" cy="191037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792639" numCol="1" spcCol="1270" anchor="t" anchorCtr="0">
          <a:noAutofit/>
        </a:bodyPr>
        <a:lstStyle/>
        <a:p>
          <a:pPr marL="0" lvl="0" indent="0" algn="l" defTabSz="2889250">
            <a:lnSpc>
              <a:spcPct val="90000"/>
            </a:lnSpc>
            <a:spcBef>
              <a:spcPct val="0"/>
            </a:spcBef>
            <a:spcAft>
              <a:spcPct val="35000"/>
            </a:spcAft>
            <a:buNone/>
          </a:pPr>
          <a:r>
            <a:rPr lang="es-ES" sz="6500" b="1" kern="1200" dirty="0"/>
            <a:t>2.3. Lugares (opcional)</a:t>
          </a:r>
          <a:endParaRPr lang="es-CR" sz="6500" kern="1200" dirty="0"/>
        </a:p>
      </dsp:txBody>
      <dsp:txXfrm>
        <a:off x="112616" y="112616"/>
        <a:ext cx="8239895" cy="4298277"/>
      </dsp:txXfrm>
    </dsp:sp>
    <dsp:sp modelId="{67449A65-ED07-4771-944A-F23F2F0563E6}">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CR" sz="3200" kern="1200" dirty="0"/>
            <a:t>Indicar el nombre de los principales lugares y/o ámbito territorial donde la entidad tiene o tenía su sede o residencia de forma habitual. </a:t>
          </a:r>
        </a:p>
      </dsp:txBody>
      <dsp:txXfrm>
        <a:off x="274229" y="2098180"/>
        <a:ext cx="7916668" cy="19103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2792639" numCol="1" spcCol="1270" anchor="t" anchorCtr="0">
          <a:noAutofit/>
        </a:bodyPr>
        <a:lstStyle/>
        <a:p>
          <a:pPr marL="0" lvl="0" indent="0" algn="l" defTabSz="2000250">
            <a:lnSpc>
              <a:spcPct val="90000"/>
            </a:lnSpc>
            <a:spcBef>
              <a:spcPct val="0"/>
            </a:spcBef>
            <a:spcAft>
              <a:spcPct val="35000"/>
            </a:spcAft>
            <a:buNone/>
          </a:pPr>
          <a:r>
            <a:rPr lang="es-ES" sz="4500" b="1" kern="1200" dirty="0"/>
            <a:t>2.4. Estructura(s) interna(s)/Genealogía (opcional)</a:t>
          </a:r>
          <a:endParaRPr lang="es-CR" sz="4500" kern="1200" dirty="0"/>
        </a:p>
      </dsp:txBody>
      <dsp:txXfrm>
        <a:off x="112616" y="112616"/>
        <a:ext cx="8239895" cy="4298277"/>
      </dsp:txXfrm>
    </dsp:sp>
    <dsp:sp modelId="{E64EF015-E97B-4874-A30A-16687F26A95B}">
      <dsp:nvSpPr>
        <dsp:cNvPr id="0" name=""/>
        <dsp:cNvSpPr/>
      </dsp:nvSpPr>
      <dsp:spPr>
        <a:xfrm>
          <a:off x="211628" y="2035579"/>
          <a:ext cx="2650518"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CR" sz="1600" kern="1200" dirty="0"/>
            <a:t>Describir y/o representar la estructura orgánica de una institución o la genealogía de una familia o persona. </a:t>
          </a:r>
        </a:p>
      </dsp:txBody>
      <dsp:txXfrm>
        <a:off x="274229" y="2098180"/>
        <a:ext cx="2525316" cy="1910377"/>
      </dsp:txXfrm>
    </dsp:sp>
    <dsp:sp modelId="{77F37FB8-6591-4EC0-9680-22E40F12BC34}">
      <dsp:nvSpPr>
        <dsp:cNvPr id="0" name=""/>
        <dsp:cNvSpPr/>
      </dsp:nvSpPr>
      <dsp:spPr>
        <a:xfrm>
          <a:off x="2903997" y="2035579"/>
          <a:ext cx="2650518"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CR" sz="1600" kern="1200" dirty="0"/>
            <a:t>Para una institución, describir la estructura orgánica y precisar las fechas de cualquier cambio significativo para entender su funcionamiento.</a:t>
          </a:r>
        </a:p>
      </dsp:txBody>
      <dsp:txXfrm>
        <a:off x="2966598" y="2098180"/>
        <a:ext cx="2525316" cy="1910377"/>
      </dsp:txXfrm>
    </dsp:sp>
    <dsp:sp modelId="{2BE5BD48-1695-429C-89C7-080D2F15B3BA}">
      <dsp:nvSpPr>
        <dsp:cNvPr id="0" name=""/>
        <dsp:cNvSpPr/>
      </dsp:nvSpPr>
      <dsp:spPr>
        <a:xfrm>
          <a:off x="5596366" y="2035579"/>
          <a:ext cx="2650518"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CR" sz="1600" kern="1200" dirty="0"/>
            <a:t>Para una familia, describir la genealogía (por ejemplo: un árbol genealógico), de forma que se muestren las relaciones de sus miembros, con las fechas en las que éstas se producen.</a:t>
          </a:r>
        </a:p>
      </dsp:txBody>
      <dsp:txXfrm>
        <a:off x="5658967" y="2098180"/>
        <a:ext cx="2525316" cy="19103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8452D-6B24-40BF-8F9C-149A69E30A21}">
      <dsp:nvSpPr>
        <dsp:cNvPr id="0" name=""/>
        <dsp:cNvSpPr/>
      </dsp:nvSpPr>
      <dsp:spPr>
        <a:xfrm>
          <a:off x="2480" y="1017612"/>
          <a:ext cx="2488284" cy="24882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6939" tIns="21590" rIns="136939" bIns="21590" numCol="1" spcCol="1270" anchor="ctr" anchorCtr="0">
          <a:noAutofit/>
        </a:bodyPr>
        <a:lstStyle/>
        <a:p>
          <a:pPr marL="0" lvl="0" indent="0" algn="ctr" defTabSz="755650">
            <a:lnSpc>
              <a:spcPct val="90000"/>
            </a:lnSpc>
            <a:spcBef>
              <a:spcPct val="0"/>
            </a:spcBef>
            <a:spcAft>
              <a:spcPct val="35000"/>
            </a:spcAft>
            <a:buNone/>
          </a:pPr>
          <a:r>
            <a:rPr lang="es-ES" sz="1700" b="1" kern="1200" dirty="0"/>
            <a:t>3.1. Nombre(s)/ Identificadores de entidad (instituciones, personas o familias) relacionadas </a:t>
          </a:r>
          <a:endParaRPr lang="es-CR" sz="1700" kern="1200" dirty="0"/>
        </a:p>
      </dsp:txBody>
      <dsp:txXfrm>
        <a:off x="366881" y="1382013"/>
        <a:ext cx="1759482" cy="1759482"/>
      </dsp:txXfrm>
    </dsp:sp>
    <dsp:sp modelId="{66E3C1DF-3DF7-4D03-9F98-DC51DBE05DCC}">
      <dsp:nvSpPr>
        <dsp:cNvPr id="0" name=""/>
        <dsp:cNvSpPr/>
      </dsp:nvSpPr>
      <dsp:spPr>
        <a:xfrm>
          <a:off x="1993107" y="1017612"/>
          <a:ext cx="2488284" cy="24882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6939" tIns="21590" rIns="136939" bIns="21590" numCol="1" spcCol="1270" anchor="ctr" anchorCtr="0">
          <a:noAutofit/>
        </a:bodyPr>
        <a:lstStyle/>
        <a:p>
          <a:pPr marL="0" lvl="0" indent="0" algn="ctr" defTabSz="755650">
            <a:lnSpc>
              <a:spcPct val="90000"/>
            </a:lnSpc>
            <a:spcBef>
              <a:spcPct val="0"/>
            </a:spcBef>
            <a:spcAft>
              <a:spcPct val="35000"/>
            </a:spcAft>
            <a:buNone/>
          </a:pPr>
          <a:r>
            <a:rPr lang="es-ES" sz="1700" b="1" kern="1200"/>
            <a:t>3.2. Naturaleza de la relación </a:t>
          </a:r>
          <a:endParaRPr lang="es-CR" sz="1700" kern="1200" dirty="0"/>
        </a:p>
      </dsp:txBody>
      <dsp:txXfrm>
        <a:off x="2357508" y="1382013"/>
        <a:ext cx="1759482" cy="1759482"/>
      </dsp:txXfrm>
    </dsp:sp>
    <dsp:sp modelId="{36C7B534-0DD1-4639-AD8A-DF8BFB11A659}">
      <dsp:nvSpPr>
        <dsp:cNvPr id="0" name=""/>
        <dsp:cNvSpPr/>
      </dsp:nvSpPr>
      <dsp:spPr>
        <a:xfrm>
          <a:off x="3983735" y="1017612"/>
          <a:ext cx="2488284" cy="24882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6939" tIns="21590" rIns="136939" bIns="21590" numCol="1" spcCol="1270" anchor="ctr" anchorCtr="0">
          <a:noAutofit/>
        </a:bodyPr>
        <a:lstStyle/>
        <a:p>
          <a:pPr marL="0" lvl="0" indent="0" algn="ctr" defTabSz="755650">
            <a:lnSpc>
              <a:spcPct val="90000"/>
            </a:lnSpc>
            <a:spcBef>
              <a:spcPct val="0"/>
            </a:spcBef>
            <a:spcAft>
              <a:spcPct val="35000"/>
            </a:spcAft>
            <a:buNone/>
          </a:pPr>
          <a:r>
            <a:rPr lang="es-ES" sz="1700" b="1" kern="1200" dirty="0"/>
            <a:t>3.3. Descripción de la relación </a:t>
          </a:r>
          <a:endParaRPr lang="es-CR" sz="1700" kern="1200" dirty="0"/>
        </a:p>
      </dsp:txBody>
      <dsp:txXfrm>
        <a:off x="4348136" y="1382013"/>
        <a:ext cx="1759482" cy="1759482"/>
      </dsp:txXfrm>
    </dsp:sp>
    <dsp:sp modelId="{8B1AF664-89AE-45FE-B7A6-05F1DA1192CB}">
      <dsp:nvSpPr>
        <dsp:cNvPr id="0" name=""/>
        <dsp:cNvSpPr/>
      </dsp:nvSpPr>
      <dsp:spPr>
        <a:xfrm>
          <a:off x="5974362" y="1017612"/>
          <a:ext cx="2488284" cy="24882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6939" tIns="21590" rIns="136939" bIns="21590" numCol="1" spcCol="1270" anchor="ctr" anchorCtr="0">
          <a:noAutofit/>
        </a:bodyPr>
        <a:lstStyle/>
        <a:p>
          <a:pPr marL="0" lvl="0" indent="0" algn="ctr" defTabSz="755650">
            <a:lnSpc>
              <a:spcPct val="90000"/>
            </a:lnSpc>
            <a:spcBef>
              <a:spcPct val="0"/>
            </a:spcBef>
            <a:spcAft>
              <a:spcPct val="35000"/>
            </a:spcAft>
            <a:buNone/>
          </a:pPr>
          <a:r>
            <a:rPr lang="es-ES" sz="1700" b="1" kern="1200" dirty="0"/>
            <a:t>3.4. Fechas de la relación </a:t>
          </a:r>
          <a:endParaRPr lang="es-CR" sz="1700" kern="1200" dirty="0"/>
        </a:p>
      </dsp:txBody>
      <dsp:txXfrm>
        <a:off x="6338763" y="1382013"/>
        <a:ext cx="1759482" cy="175948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3.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6.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8.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3E722-B36F-9642-8572-125226B6ACE2}" type="datetimeFigureOut">
              <a:rPr lang="es-ES" smtClean="0"/>
              <a:t>30/06/2025</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42B3DE-DB5C-C544-993E-4E4ADCDB2DF0}" type="slidenum">
              <a:rPr lang="es-ES" smtClean="0"/>
              <a:t>‹Nº›</a:t>
            </a:fld>
            <a:endParaRPr lang="es-ES"/>
          </a:p>
        </p:txBody>
      </p:sp>
    </p:spTree>
    <p:extLst>
      <p:ext uri="{BB962C8B-B14F-4D97-AF65-F5344CB8AC3E}">
        <p14:creationId xmlns:p14="http://schemas.microsoft.com/office/powerpoint/2010/main" val="3212861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12" name="Marcador de posición de imagen 2"/>
          <p:cNvSpPr>
            <a:spLocks noGrp="1"/>
          </p:cNvSpPr>
          <p:nvPr>
            <p:ph type="pic" idx="10"/>
          </p:nvPr>
        </p:nvSpPr>
        <p:spPr>
          <a:xfrm>
            <a:off x="566038" y="-15775"/>
            <a:ext cx="8577961" cy="3873400"/>
          </a:xfrm>
          <a:ln>
            <a:noFill/>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pic>
        <p:nvPicPr>
          <p:cNvPr id="5" name="Imagen 4" descr="portada.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15775"/>
            <a:ext cx="566038" cy="3848427"/>
          </a:xfrm>
          <a:prstGeom prst="rect">
            <a:avLst/>
          </a:prstGeom>
        </p:spPr>
      </p:pic>
      <p:sp>
        <p:nvSpPr>
          <p:cNvPr id="7" name="Rectángulo 6"/>
          <p:cNvSpPr/>
          <p:nvPr userDrawn="1"/>
        </p:nvSpPr>
        <p:spPr>
          <a:xfrm flipH="1">
            <a:off x="5926667" y="3857625"/>
            <a:ext cx="3217332" cy="12858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pic>
        <p:nvPicPr>
          <p:cNvPr id="3" name="Imagen 2"/>
          <p:cNvPicPr>
            <a:picLocks noChangeAspect="1"/>
          </p:cNvPicPr>
          <p:nvPr userDrawn="1"/>
        </p:nvPicPr>
        <p:blipFill>
          <a:blip r:embed="rId3"/>
          <a:srcRect/>
          <a:stretch/>
        </p:blipFill>
        <p:spPr>
          <a:xfrm>
            <a:off x="6048502" y="4176973"/>
            <a:ext cx="2985424" cy="583650"/>
          </a:xfrm>
          <a:prstGeom prst="rect">
            <a:avLst/>
          </a:prstGeom>
        </p:spPr>
      </p:pic>
      <p:sp>
        <p:nvSpPr>
          <p:cNvPr id="9" name="Rectángulo 8"/>
          <p:cNvSpPr/>
          <p:nvPr userDrawn="1"/>
        </p:nvSpPr>
        <p:spPr>
          <a:xfrm>
            <a:off x="-16934" y="-15775"/>
            <a:ext cx="599906" cy="39578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pic>
        <p:nvPicPr>
          <p:cNvPr id="11" name="Imagen 10" descr="2.png"/>
          <p:cNvPicPr>
            <a:picLocks noChangeAspect="1"/>
          </p:cNvPicPr>
          <p:nvPr userDrawn="1"/>
        </p:nvPicPr>
        <p:blipFill>
          <a:blip r:embed="rId4" cstate="email">
            <a:alphaModFix amt="31000"/>
            <a:extLst>
              <a:ext uri="{28A0092B-C50C-407E-A947-70E740481C1C}">
                <a14:useLocalDpi xmlns:a14="http://schemas.microsoft.com/office/drawing/2010/main"/>
              </a:ext>
            </a:extLst>
          </a:blip>
          <a:stretch>
            <a:fillRect/>
          </a:stretch>
        </p:blipFill>
        <p:spPr>
          <a:xfrm>
            <a:off x="-311878" y="-15776"/>
            <a:ext cx="890522" cy="3957875"/>
          </a:xfrm>
          <a:prstGeom prst="rect">
            <a:avLst/>
          </a:prstGeom>
        </p:spPr>
      </p:pic>
      <p:sp>
        <p:nvSpPr>
          <p:cNvPr id="8" name="Rectángulo 7"/>
          <p:cNvSpPr/>
          <p:nvPr userDrawn="1"/>
        </p:nvSpPr>
        <p:spPr>
          <a:xfrm>
            <a:off x="1" y="3857625"/>
            <a:ext cx="5816596" cy="1285875"/>
          </a:xfrm>
          <a:prstGeom prst="rect">
            <a:avLst/>
          </a:prstGeom>
          <a:solidFill>
            <a:srgbClr val="AA18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sp>
        <p:nvSpPr>
          <p:cNvPr id="2" name="Título 1"/>
          <p:cNvSpPr>
            <a:spLocks noGrp="1"/>
          </p:cNvSpPr>
          <p:nvPr>
            <p:ph type="ctrTitle" hasCustomPrompt="1"/>
          </p:nvPr>
        </p:nvSpPr>
        <p:spPr>
          <a:xfrm>
            <a:off x="685800" y="3917127"/>
            <a:ext cx="4766733" cy="1102519"/>
          </a:xfrm>
        </p:spPr>
        <p:txBody>
          <a:bodyPr>
            <a:normAutofit/>
          </a:bodyPr>
          <a:lstStyle>
            <a:lvl1pPr algn="l">
              <a:defRPr sz="2400">
                <a:solidFill>
                  <a:srgbClr val="FFFFFF"/>
                </a:solidFill>
              </a:defRPr>
            </a:lvl1pPr>
          </a:lstStyle>
          <a:p>
            <a:r>
              <a:rPr lang="es-ES_tradnl"/>
              <a:t>CLIC PARA EDITAR TÍTULO</a:t>
            </a:r>
            <a:endParaRPr lang="es-ES"/>
          </a:p>
        </p:txBody>
      </p:sp>
    </p:spTree>
    <p:extLst>
      <p:ext uri="{BB962C8B-B14F-4D97-AF65-F5344CB8AC3E}">
        <p14:creationId xmlns:p14="http://schemas.microsoft.com/office/powerpoint/2010/main" val="2248641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68218" y="204787"/>
            <a:ext cx="2597296" cy="871538"/>
          </a:xfrm>
        </p:spPr>
        <p:txBody>
          <a:bodyPr anchor="b"/>
          <a:lstStyle>
            <a:lvl1pPr algn="l">
              <a:defRPr sz="2000" b="0"/>
            </a:lvl1pPr>
          </a:lstStyle>
          <a:p>
            <a:r>
              <a:rPr lang="es-ES_tradnl"/>
              <a:t>CLIC PARA EDITAR TÍTULO</a:t>
            </a:r>
            <a:endParaRPr lang="es-ES"/>
          </a:p>
        </p:txBody>
      </p:sp>
      <p:sp>
        <p:nvSpPr>
          <p:cNvPr id="3" name="Marcador de contenid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868218" y="1320800"/>
            <a:ext cx="2597296" cy="32738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Tree>
    <p:extLst>
      <p:ext uri="{BB962C8B-B14F-4D97-AF65-F5344CB8AC3E}">
        <p14:creationId xmlns:p14="http://schemas.microsoft.com/office/powerpoint/2010/main" val="188833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ágenes">
    <p:spTree>
      <p:nvGrpSpPr>
        <p:cNvPr id="1" name=""/>
        <p:cNvGrpSpPr/>
        <p:nvPr/>
      </p:nvGrpSpPr>
      <p:grpSpPr>
        <a:xfrm>
          <a:off x="0" y="0"/>
          <a:ext cx="0" cy="0"/>
          <a:chOff x="0" y="0"/>
          <a:chExt cx="0" cy="0"/>
        </a:xfrm>
      </p:grpSpPr>
      <p:sp>
        <p:nvSpPr>
          <p:cNvPr id="5" name="Marcador de posición de imagen 2"/>
          <p:cNvSpPr>
            <a:spLocks noGrp="1"/>
          </p:cNvSpPr>
          <p:nvPr>
            <p:ph type="pic" idx="1"/>
          </p:nvPr>
        </p:nvSpPr>
        <p:spPr>
          <a:xfrm>
            <a:off x="251618"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8" name="Marcador de posición de imagen 2"/>
          <p:cNvSpPr>
            <a:spLocks noGrp="1"/>
          </p:cNvSpPr>
          <p:nvPr>
            <p:ph type="pic" idx="10"/>
          </p:nvPr>
        </p:nvSpPr>
        <p:spPr>
          <a:xfrm>
            <a:off x="3221832"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9" name="Marcador de posición de imagen 2"/>
          <p:cNvSpPr>
            <a:spLocks noGrp="1"/>
          </p:cNvSpPr>
          <p:nvPr>
            <p:ph type="pic" idx="11"/>
          </p:nvPr>
        </p:nvSpPr>
        <p:spPr>
          <a:xfrm>
            <a:off x="6197603"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Tree>
    <p:extLst>
      <p:ext uri="{BB962C8B-B14F-4D97-AF65-F5344CB8AC3E}">
        <p14:creationId xmlns:p14="http://schemas.microsoft.com/office/powerpoint/2010/main" val="187327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0"/>
            <a:ext cx="5486400" cy="425054"/>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Tree>
    <p:extLst>
      <p:ext uri="{BB962C8B-B14F-4D97-AF65-F5344CB8AC3E}">
        <p14:creationId xmlns:p14="http://schemas.microsoft.com/office/powerpoint/2010/main" val="33683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ierre presentación">
    <p:spTree>
      <p:nvGrpSpPr>
        <p:cNvPr id="1" name=""/>
        <p:cNvGrpSpPr/>
        <p:nvPr/>
      </p:nvGrpSpPr>
      <p:grpSpPr>
        <a:xfrm>
          <a:off x="0" y="0"/>
          <a:ext cx="0" cy="0"/>
          <a:chOff x="0" y="0"/>
          <a:chExt cx="0" cy="0"/>
        </a:xfrm>
      </p:grpSpPr>
      <p:pic>
        <p:nvPicPr>
          <p:cNvPr id="9" name="Imagen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84" y="0"/>
            <a:ext cx="9127097" cy="5143500"/>
          </a:xfrm>
          <a:prstGeom prst="rect">
            <a:avLst/>
          </a:prstGeom>
        </p:spPr>
      </p:pic>
      <p:pic>
        <p:nvPicPr>
          <p:cNvPr id="10" name="Imagen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3699699" y="1342181"/>
            <a:ext cx="1765866" cy="1442700"/>
          </a:xfrm>
          <a:prstGeom prst="rect">
            <a:avLst/>
          </a:prstGeom>
        </p:spPr>
      </p:pic>
      <p:sp>
        <p:nvSpPr>
          <p:cNvPr id="11" name="Rectángulo 10"/>
          <p:cNvSpPr/>
          <p:nvPr userDrawn="1"/>
        </p:nvSpPr>
        <p:spPr>
          <a:xfrm>
            <a:off x="0" y="3639642"/>
            <a:ext cx="9165266" cy="487420"/>
          </a:xfrm>
          <a:prstGeom prst="rect">
            <a:avLst/>
          </a:prstGeom>
          <a:solidFill>
            <a:schemeClr val="accent2">
              <a:alpha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R"/>
          </a:p>
        </p:txBody>
      </p:sp>
    </p:spTree>
    <p:extLst>
      <p:ext uri="{BB962C8B-B14F-4D97-AF65-F5344CB8AC3E}">
        <p14:creationId xmlns:p14="http://schemas.microsoft.com/office/powerpoint/2010/main" val="34962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solidFill>
                  <a:schemeClr val="accent5"/>
                </a:solidFill>
              </a:defRPr>
            </a:lvl1p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Tree>
    <p:extLst>
      <p:ext uri="{BB962C8B-B14F-4D97-AF65-F5344CB8AC3E}">
        <p14:creationId xmlns:p14="http://schemas.microsoft.com/office/powerpoint/2010/main" val="1649178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solidFill>
                  <a:schemeClr val="accent5"/>
                </a:solidFill>
              </a:defRPr>
            </a:lvl1pPr>
          </a:lstStyle>
          <a:p>
            <a:r>
              <a:rPr lang="es-ES_tradnl"/>
              <a:t>CLIC PARA EDITAR TÍTULO</a:t>
            </a:r>
            <a:endParaRPr lang="es-ES"/>
          </a:p>
        </p:txBody>
      </p:sp>
      <p:sp>
        <p:nvSpPr>
          <p:cNvPr id="3" name="Marcador de contenido 2"/>
          <p:cNvSpPr>
            <a:spLocks noGrp="1"/>
          </p:cNvSpPr>
          <p:nvPr>
            <p:ph sz="half" idx="1"/>
          </p:nvPr>
        </p:nvSpPr>
        <p:spPr>
          <a:xfrm>
            <a:off x="806915" y="1200151"/>
            <a:ext cx="3581904"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27794" y="1200151"/>
            <a:ext cx="3684933"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pic>
        <p:nvPicPr>
          <p:cNvPr id="9" name="Imagen 8" descr="Logos-blancos.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854550" y="4251082"/>
            <a:ext cx="1979854" cy="529887"/>
          </a:xfrm>
          <a:prstGeom prst="rect">
            <a:avLst/>
          </a:prstGeom>
        </p:spPr>
      </p:pic>
    </p:spTree>
    <p:extLst>
      <p:ext uri="{BB962C8B-B14F-4D97-AF65-F5344CB8AC3E}">
        <p14:creationId xmlns:p14="http://schemas.microsoft.com/office/powerpoint/2010/main" val="246713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ES_tradnl"/>
              <a:t>CLIC PARA EDITAR TÍTULO</a:t>
            </a:r>
            <a:endParaRPr lang="es-ES"/>
          </a:p>
        </p:txBody>
      </p:sp>
    </p:spTree>
    <p:extLst>
      <p:ext uri="{BB962C8B-B14F-4D97-AF65-F5344CB8AC3E}">
        <p14:creationId xmlns:p14="http://schemas.microsoft.com/office/powerpoint/2010/main" val="4038923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1617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sión de tema 1">
    <p:spTree>
      <p:nvGrpSpPr>
        <p:cNvPr id="1" name=""/>
        <p:cNvGrpSpPr/>
        <p:nvPr/>
      </p:nvGrpSpPr>
      <p:grpSpPr>
        <a:xfrm>
          <a:off x="0" y="0"/>
          <a:ext cx="0" cy="0"/>
          <a:chOff x="0" y="0"/>
          <a:chExt cx="0" cy="0"/>
        </a:xfrm>
      </p:grpSpPr>
      <p:sp>
        <p:nvSpPr>
          <p:cNvPr id="10" name="Rectángulo 9"/>
          <p:cNvSpPr/>
          <p:nvPr userDrawn="1"/>
        </p:nvSpPr>
        <p:spPr>
          <a:xfrm>
            <a:off x="0" y="0"/>
            <a:ext cx="9144000" cy="51435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bg1"/>
                </a:solidFill>
              </a:defRPr>
            </a:lvl1pPr>
          </a:lstStyle>
          <a:p>
            <a:r>
              <a:rPr lang="es-ES_tradnl"/>
              <a:t>CLIC PARA EDITAR TÍTULO</a:t>
            </a:r>
            <a:endParaRPr lang="es-ES"/>
          </a:p>
        </p:txBody>
      </p:sp>
      <p:pic>
        <p:nvPicPr>
          <p:cNvPr id="2" name="Imagen 1" descr="2.png"/>
          <p:cNvPicPr>
            <a:picLocks noChangeAspect="1"/>
          </p:cNvPicPr>
          <p:nvPr userDrawn="1"/>
        </p:nvPicPr>
        <p:blipFill>
          <a:blip r:embed="rId2" cstate="email">
            <a:alphaModFix amt="31000"/>
            <a:extLst>
              <a:ext uri="{28A0092B-C50C-407E-A947-70E740481C1C}">
                <a14:useLocalDpi xmlns:a14="http://schemas.microsoft.com/office/drawing/2010/main"/>
              </a:ext>
            </a:extLst>
          </a:blip>
          <a:stretch>
            <a:fillRect/>
          </a:stretch>
        </p:blipFill>
        <p:spPr>
          <a:xfrm>
            <a:off x="0" y="0"/>
            <a:ext cx="1157288" cy="5143500"/>
          </a:xfrm>
          <a:prstGeom prst="rect">
            <a:avLst/>
          </a:prstGeom>
        </p:spPr>
      </p:pic>
      <p:pic>
        <p:nvPicPr>
          <p:cNvPr id="5" name="Imagen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299289" y="4629282"/>
            <a:ext cx="1844711" cy="514217"/>
          </a:xfrm>
          <a:prstGeom prst="rect">
            <a:avLst/>
          </a:prstGeom>
        </p:spPr>
      </p:pic>
    </p:spTree>
    <p:extLst>
      <p:ext uri="{BB962C8B-B14F-4D97-AF65-F5344CB8AC3E}">
        <p14:creationId xmlns:p14="http://schemas.microsoft.com/office/powerpoint/2010/main" val="48515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sión de tema 2">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accent5"/>
                </a:solidFill>
              </a:defRPr>
            </a:lvl1pPr>
          </a:lstStyle>
          <a:p>
            <a:r>
              <a:rPr lang="es-ES_tradnl"/>
              <a:t>CLIC PARA EDITAR TÍTULO</a:t>
            </a:r>
            <a:endParaRPr lang="es-ES"/>
          </a:p>
        </p:txBody>
      </p:sp>
      <p:pic>
        <p:nvPicPr>
          <p:cNvPr id="12" name="Imagen 11" descr="1.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157288" cy="5143500"/>
          </a:xfrm>
          <a:prstGeom prst="rect">
            <a:avLst/>
          </a:prstGeom>
        </p:spPr>
      </p:pic>
    </p:spTree>
    <p:extLst>
      <p:ext uri="{BB962C8B-B14F-4D97-AF65-F5344CB8AC3E}">
        <p14:creationId xmlns:p14="http://schemas.microsoft.com/office/powerpoint/2010/main" val="344225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sión de tema 3">
    <p:spTree>
      <p:nvGrpSpPr>
        <p:cNvPr id="1" name=""/>
        <p:cNvGrpSpPr/>
        <p:nvPr/>
      </p:nvGrpSpPr>
      <p:grpSpPr>
        <a:xfrm>
          <a:off x="0" y="0"/>
          <a:ext cx="0" cy="0"/>
          <a:chOff x="0" y="0"/>
          <a:chExt cx="0" cy="0"/>
        </a:xfrm>
      </p:grpSpPr>
      <p:sp>
        <p:nvSpPr>
          <p:cNvPr id="10" name="Rectángulo 9"/>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bg1"/>
                </a:solidFill>
              </a:defRPr>
            </a:lvl1pPr>
          </a:lstStyle>
          <a:p>
            <a:r>
              <a:rPr lang="es-ES_tradnl"/>
              <a:t>CLIC PARA EDITAR TÍTULO</a:t>
            </a:r>
            <a:endParaRPr lang="es-ES"/>
          </a:p>
        </p:txBody>
      </p:sp>
      <p:pic>
        <p:nvPicPr>
          <p:cNvPr id="2" name="Imagen 1" descr="2.png"/>
          <p:cNvPicPr>
            <a:picLocks noChangeAspect="1"/>
          </p:cNvPicPr>
          <p:nvPr userDrawn="1"/>
        </p:nvPicPr>
        <p:blipFill>
          <a:blip r:embed="rId2" cstate="email">
            <a:alphaModFix amt="31000"/>
            <a:extLst>
              <a:ext uri="{28A0092B-C50C-407E-A947-70E740481C1C}">
                <a14:useLocalDpi xmlns:a14="http://schemas.microsoft.com/office/drawing/2010/main"/>
              </a:ext>
            </a:extLst>
          </a:blip>
          <a:stretch>
            <a:fillRect/>
          </a:stretch>
        </p:blipFill>
        <p:spPr>
          <a:xfrm>
            <a:off x="0" y="0"/>
            <a:ext cx="1157288" cy="5143500"/>
          </a:xfrm>
          <a:prstGeom prst="rect">
            <a:avLst/>
          </a:prstGeom>
        </p:spPr>
      </p:pic>
      <p:pic>
        <p:nvPicPr>
          <p:cNvPr id="5" name="Imagen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299289" y="4629282"/>
            <a:ext cx="1844711" cy="514217"/>
          </a:xfrm>
          <a:prstGeom prst="rect">
            <a:avLst/>
          </a:prstGeom>
        </p:spPr>
      </p:pic>
    </p:spTree>
    <p:extLst>
      <p:ext uri="{BB962C8B-B14F-4D97-AF65-F5344CB8AC3E}">
        <p14:creationId xmlns:p14="http://schemas.microsoft.com/office/powerpoint/2010/main" val="4108310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831272" y="1556135"/>
            <a:ext cx="3666115" cy="47982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1272" y="2162961"/>
            <a:ext cx="3666115" cy="21232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6" y="1556135"/>
            <a:ext cx="4041775" cy="47982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6" y="2162961"/>
            <a:ext cx="4041775" cy="21232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Tree>
    <p:extLst>
      <p:ext uri="{BB962C8B-B14F-4D97-AF65-F5344CB8AC3E}">
        <p14:creationId xmlns:p14="http://schemas.microsoft.com/office/powerpoint/2010/main" val="359888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1273" y="205979"/>
            <a:ext cx="7481455" cy="85725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831273" y="1200151"/>
            <a:ext cx="7481455" cy="3394472"/>
          </a:xfrm>
          <a:prstGeom prst="rect">
            <a:avLst/>
          </a:prstGeom>
        </p:spPr>
        <p:txBody>
          <a:bodyPr vert="horz" lIns="91440" tIns="45720" rIns="91440" bIns="45720" rtlCol="0">
            <a:normAutofit/>
          </a:bodyPr>
          <a:lstStyle/>
          <a:p>
            <a:pPr lvl="0"/>
            <a:r>
              <a:rPr lang="es-ES_tradnl" err="1"/>
              <a:t>Hasdfga</a:t>
            </a:r>
            <a:r>
              <a:rPr lang="es-ES_tradnl"/>
              <a:t>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pic>
        <p:nvPicPr>
          <p:cNvPr id="6" name="Imagen 5" descr="logo-pie-de-pagina.jpg"/>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7608498" y="4715474"/>
            <a:ext cx="1535502" cy="428025"/>
          </a:xfrm>
          <a:prstGeom prst="rect">
            <a:avLst/>
          </a:prstGeom>
        </p:spPr>
      </p:pic>
      <p:pic>
        <p:nvPicPr>
          <p:cNvPr id="7" name="Imagen 6" descr="portada.jpg"/>
          <p:cNvPicPr>
            <a:picLocks noChangeAspect="1"/>
          </p:cNvPicPr>
          <p:nvPr userDrawn="1"/>
        </p:nvPicPr>
        <p:blipFill rotWithShape="1">
          <a:blip r:embed="rId16" cstate="email">
            <a:alphaModFix amt="45000"/>
            <a:extLst>
              <a:ext uri="{28A0092B-C50C-407E-A947-70E740481C1C}">
                <a14:useLocalDpi xmlns:a14="http://schemas.microsoft.com/office/drawing/2010/main"/>
              </a:ext>
            </a:extLst>
          </a:blip>
          <a:srcRect/>
          <a:stretch/>
        </p:blipFill>
        <p:spPr>
          <a:xfrm>
            <a:off x="0" y="-15774"/>
            <a:ext cx="379562" cy="1073753"/>
          </a:xfrm>
          <a:prstGeom prst="rect">
            <a:avLst/>
          </a:prstGeom>
        </p:spPr>
      </p:pic>
    </p:spTree>
    <p:extLst>
      <p:ext uri="{BB962C8B-B14F-4D97-AF65-F5344CB8AC3E}">
        <p14:creationId xmlns:p14="http://schemas.microsoft.com/office/powerpoint/2010/main" val="1641793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9" r:id="rId5"/>
    <p:sldLayoutId id="2147483660" r:id="rId6"/>
    <p:sldLayoutId id="2147483658" r:id="rId7"/>
    <p:sldLayoutId id="2147483661" r:id="rId8"/>
    <p:sldLayoutId id="2147483653" r:id="rId9"/>
    <p:sldLayoutId id="2147483656" r:id="rId10"/>
    <p:sldLayoutId id="2147483655" r:id="rId11"/>
    <p:sldLayoutId id="2147483657" r:id="rId12"/>
    <p:sldLayoutId id="2147483662" r:id="rId13"/>
  </p:sldLayoutIdLst>
  <p:txStyles>
    <p:titleStyle>
      <a:lvl1pPr algn="l" defTabSz="457200" rtl="0" eaLnBrk="1" latinLnBrk="0" hangingPunct="1">
        <a:spcBef>
          <a:spcPct val="0"/>
        </a:spcBef>
        <a:buNone/>
        <a:defRPr sz="2800" kern="1200">
          <a:solidFill>
            <a:schemeClr val="accent5"/>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5.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5.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5.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5.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5.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5.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13.xml"/><Relationship Id="rId5" Type="http://schemas.microsoft.com/office/2007/relationships/hdphoto" Target="../media/hdphoto2.wdp"/><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0232" y="412468"/>
            <a:ext cx="7326567" cy="3925022"/>
          </a:xfrm>
        </p:spPr>
        <p:txBody>
          <a:bodyPr/>
          <a:lstStyle/>
          <a:p>
            <a:pPr algn="ctr"/>
            <a:r>
              <a:rPr lang="es-ES" sz="4800" b="1" dirty="0">
                <a:cs typeface="Calibri"/>
              </a:rPr>
              <a:t>ISAAR-</a:t>
            </a:r>
            <a:r>
              <a:rPr lang="es-ES" sz="4800" b="1" dirty="0" err="1">
                <a:cs typeface="Calibri"/>
              </a:rPr>
              <a:t>cpf</a:t>
            </a:r>
            <a:endParaRPr lang="es-ES" sz="4800" b="1" dirty="0">
              <a:cs typeface="Calibri"/>
            </a:endParaRPr>
          </a:p>
        </p:txBody>
      </p:sp>
    </p:spTree>
    <p:extLst>
      <p:ext uri="{BB962C8B-B14F-4D97-AF65-F5344CB8AC3E}">
        <p14:creationId xmlns:p14="http://schemas.microsoft.com/office/powerpoint/2010/main" val="1470009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0F785-6169-D5F0-3E84-BFDAA5733A75}"/>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1131F6E6-C421-D91B-7C3D-6AE47D1C48AF}"/>
              </a:ext>
            </a:extLst>
          </p:cNvPr>
          <p:cNvGraphicFramePr/>
          <p:nvPr>
            <p:extLst>
              <p:ext uri="{D42A27DB-BD31-4B8C-83A1-F6EECF244321}">
                <p14:modId xmlns:p14="http://schemas.microsoft.com/office/powerpoint/2010/main" val="2323637507"/>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482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E48CB-1D4B-E97D-A89B-5D4B09881A4F}"/>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0CFE1C5A-99B0-CE4E-07C9-B26EB2BA9D62}"/>
              </a:ext>
            </a:extLst>
          </p:cNvPr>
          <p:cNvGraphicFramePr/>
          <p:nvPr>
            <p:extLst>
              <p:ext uri="{D42A27DB-BD31-4B8C-83A1-F6EECF244321}">
                <p14:modId xmlns:p14="http://schemas.microsoft.com/office/powerpoint/2010/main" val="2155829584"/>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0673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4DB4D-A439-497D-4AA5-351F8B0C8D48}"/>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DDCEEEC7-477F-D1C7-91DC-BAEEDBADA4E7}"/>
              </a:ext>
            </a:extLst>
          </p:cNvPr>
          <p:cNvGraphicFramePr/>
          <p:nvPr>
            <p:extLst>
              <p:ext uri="{D42A27DB-BD31-4B8C-83A1-F6EECF244321}">
                <p14:modId xmlns:p14="http://schemas.microsoft.com/office/powerpoint/2010/main" val="2242559358"/>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958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A378E-E40B-A70E-F29E-024D694D5801}"/>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B09D46A6-323E-2300-0600-5409948D0F8A}"/>
              </a:ext>
            </a:extLst>
          </p:cNvPr>
          <p:cNvGraphicFramePr/>
          <p:nvPr>
            <p:extLst>
              <p:ext uri="{D42A27DB-BD31-4B8C-83A1-F6EECF244321}">
                <p14:modId xmlns:p14="http://schemas.microsoft.com/office/powerpoint/2010/main" val="2615506421"/>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3784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09114-2AD6-93DD-9957-126D260FCAD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713CC31-1B72-BDB4-3573-9EEB426D4A33}"/>
              </a:ext>
            </a:extLst>
          </p:cNvPr>
          <p:cNvSpPr>
            <a:spLocks noGrp="1"/>
          </p:cNvSpPr>
          <p:nvPr>
            <p:ph type="title"/>
          </p:nvPr>
        </p:nvSpPr>
        <p:spPr/>
        <p:txBody>
          <a:bodyPr/>
          <a:lstStyle/>
          <a:p>
            <a:r>
              <a:rPr lang="es-CR" b="1" dirty="0"/>
              <a:t>3. Área de </a:t>
            </a:r>
            <a:r>
              <a:rPr lang="es-ES" b="1" dirty="0"/>
              <a:t>relaciones (opcional)</a:t>
            </a:r>
            <a:br>
              <a:rPr lang="es-CR" dirty="0"/>
            </a:br>
            <a:endParaRPr lang="es-CR" dirty="0"/>
          </a:p>
        </p:txBody>
      </p:sp>
    </p:spTree>
    <p:extLst>
      <p:ext uri="{BB962C8B-B14F-4D97-AF65-F5344CB8AC3E}">
        <p14:creationId xmlns:p14="http://schemas.microsoft.com/office/powerpoint/2010/main" val="4144937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6D6C0-FAC5-196C-7075-202F2C75B7A2}"/>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D75F005E-4160-E946-01EA-8E9B9ADFAFFB}"/>
              </a:ext>
            </a:extLst>
          </p:cNvPr>
          <p:cNvGraphicFramePr/>
          <p:nvPr>
            <p:extLst>
              <p:ext uri="{D42A27DB-BD31-4B8C-83A1-F6EECF244321}">
                <p14:modId xmlns:p14="http://schemas.microsoft.com/office/powerpoint/2010/main" val="844846809"/>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2287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544CE-155C-E5B8-69F0-FC5047122A6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A139148-F2AA-B3E3-60AA-23E4825CAF96}"/>
              </a:ext>
            </a:extLst>
          </p:cNvPr>
          <p:cNvSpPr>
            <a:spLocks noGrp="1"/>
          </p:cNvSpPr>
          <p:nvPr>
            <p:ph type="title"/>
          </p:nvPr>
        </p:nvSpPr>
        <p:spPr/>
        <p:txBody>
          <a:bodyPr/>
          <a:lstStyle/>
          <a:p>
            <a:r>
              <a:rPr lang="es-CR" b="1" dirty="0"/>
              <a:t>4. Área de </a:t>
            </a:r>
            <a:r>
              <a:rPr lang="es-ES" b="1" dirty="0"/>
              <a:t>control</a:t>
            </a:r>
            <a:br>
              <a:rPr lang="es-CR" dirty="0"/>
            </a:br>
            <a:endParaRPr lang="es-CR" dirty="0"/>
          </a:p>
        </p:txBody>
      </p:sp>
    </p:spTree>
    <p:extLst>
      <p:ext uri="{BB962C8B-B14F-4D97-AF65-F5344CB8AC3E}">
        <p14:creationId xmlns:p14="http://schemas.microsoft.com/office/powerpoint/2010/main" val="4042829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BC78C-268D-FF52-D2E3-160978605AB2}"/>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A0AB85F-E190-6508-CB39-24BF04908A01}"/>
              </a:ext>
            </a:extLst>
          </p:cNvPr>
          <p:cNvGraphicFramePr/>
          <p:nvPr>
            <p:extLst>
              <p:ext uri="{D42A27DB-BD31-4B8C-83A1-F6EECF244321}">
                <p14:modId xmlns:p14="http://schemas.microsoft.com/office/powerpoint/2010/main" val="2599372322"/>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4977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98403-D828-1D71-2E30-362F933E70A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AB60BA0-16D5-81C1-254C-A5DF56295DC7}"/>
              </a:ext>
            </a:extLst>
          </p:cNvPr>
          <p:cNvSpPr>
            <a:spLocks noGrp="1"/>
          </p:cNvSpPr>
          <p:nvPr>
            <p:ph type="title"/>
          </p:nvPr>
        </p:nvSpPr>
        <p:spPr>
          <a:xfrm>
            <a:off x="1202188" y="1156495"/>
            <a:ext cx="7422524" cy="2591415"/>
          </a:xfrm>
        </p:spPr>
        <p:txBody>
          <a:bodyPr/>
          <a:lstStyle/>
          <a:p>
            <a:pPr algn="just"/>
            <a:r>
              <a:rPr lang="es-ES" sz="4800" dirty="0"/>
              <a:t>Dependencia u oficinas administrativas, se cumplimenta una por cada oficina administrativa, siguiendo </a:t>
            </a:r>
            <a:r>
              <a:rPr lang="es-ES" sz="4800"/>
              <a:t>el organigrama. </a:t>
            </a:r>
            <a:endParaRPr lang="es-CR" sz="2000" dirty="0"/>
          </a:p>
        </p:txBody>
      </p:sp>
    </p:spTree>
    <p:extLst>
      <p:ext uri="{BB962C8B-B14F-4D97-AF65-F5344CB8AC3E}">
        <p14:creationId xmlns:p14="http://schemas.microsoft.com/office/powerpoint/2010/main" val="554305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9191-C2BF-AC0B-3586-8F4197409F77}"/>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17257C4F-9B42-EBA5-4A49-C0D8160A42C1}"/>
              </a:ext>
            </a:extLst>
          </p:cNvPr>
          <p:cNvGraphicFramePr/>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7933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0BB249-0D2E-95DD-E6CE-ABDF99BE9BD9}"/>
              </a:ext>
            </a:extLst>
          </p:cNvPr>
          <p:cNvSpPr>
            <a:spLocks noGrp="1"/>
          </p:cNvSpPr>
          <p:nvPr>
            <p:ph type="title"/>
          </p:nvPr>
        </p:nvSpPr>
        <p:spPr/>
        <p:txBody>
          <a:bodyPr/>
          <a:lstStyle/>
          <a:p>
            <a:pPr lvl="0"/>
            <a:r>
              <a:rPr lang="es-ES" b="1" dirty="0"/>
              <a:t>Notas</a:t>
            </a:r>
            <a:endParaRPr lang="es-CR" b="1" dirty="0"/>
          </a:p>
        </p:txBody>
      </p:sp>
    </p:spTree>
    <p:extLst>
      <p:ext uri="{BB962C8B-B14F-4D97-AF65-F5344CB8AC3E}">
        <p14:creationId xmlns:p14="http://schemas.microsoft.com/office/powerpoint/2010/main" val="4137975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946EF-C728-441B-7E5C-9840E66CD9F3}"/>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A60F39C3-544C-A430-F24F-058B35043DC7}"/>
              </a:ext>
            </a:extLst>
          </p:cNvPr>
          <p:cNvGraphicFramePr/>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1232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FDF08-B6E5-B11B-2F7F-2294848A7FAD}"/>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7DF3D49B-53A6-DD91-A061-5806FE982A30}"/>
              </a:ext>
            </a:extLst>
          </p:cNvPr>
          <p:cNvGraphicFramePr/>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1868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A33C5-F894-0524-FA00-3A860015BB2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C0318BB-3756-95A8-2449-7C217788C68F}"/>
              </a:ext>
            </a:extLst>
          </p:cNvPr>
          <p:cNvSpPr>
            <a:spLocks noGrp="1"/>
          </p:cNvSpPr>
          <p:nvPr>
            <p:ph type="title"/>
          </p:nvPr>
        </p:nvSpPr>
        <p:spPr/>
        <p:txBody>
          <a:bodyPr/>
          <a:lstStyle/>
          <a:p>
            <a:r>
              <a:rPr lang="es-CR" b="1" dirty="0"/>
              <a:t>2. Área de </a:t>
            </a:r>
            <a:r>
              <a:rPr lang="es-CR" b="1" dirty="0" err="1"/>
              <a:t>descrpción</a:t>
            </a:r>
            <a:br>
              <a:rPr lang="es-CR" dirty="0"/>
            </a:br>
            <a:endParaRPr lang="es-CR" dirty="0"/>
          </a:p>
        </p:txBody>
      </p:sp>
    </p:spTree>
    <p:extLst>
      <p:ext uri="{BB962C8B-B14F-4D97-AF65-F5344CB8AC3E}">
        <p14:creationId xmlns:p14="http://schemas.microsoft.com/office/powerpoint/2010/main" val="3716511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4F7DB-E47C-1E0C-315F-2103E3C128BC}"/>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D25464C9-C097-1316-F7E2-D99D9B0EB376}"/>
              </a:ext>
            </a:extLst>
          </p:cNvPr>
          <p:cNvGraphicFramePr/>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1695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BEA0C-717E-3171-14A0-21A9A61E3F1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94BB0D8-ED0B-D98C-ED68-8EFCAEAC3423}"/>
              </a:ext>
            </a:extLst>
          </p:cNvPr>
          <p:cNvSpPr>
            <a:spLocks noGrp="1"/>
          </p:cNvSpPr>
          <p:nvPr>
            <p:ph type="title"/>
          </p:nvPr>
        </p:nvSpPr>
        <p:spPr/>
        <p:txBody>
          <a:bodyPr/>
          <a:lstStyle/>
          <a:p>
            <a:r>
              <a:rPr lang="es-CR" b="1" dirty="0"/>
              <a:t>4. Área de </a:t>
            </a:r>
            <a:r>
              <a:rPr lang="es-ES" b="1" dirty="0"/>
              <a:t>control</a:t>
            </a:r>
            <a:br>
              <a:rPr lang="es-CR" dirty="0"/>
            </a:br>
            <a:endParaRPr lang="es-CR" dirty="0"/>
          </a:p>
        </p:txBody>
      </p:sp>
    </p:spTree>
    <p:extLst>
      <p:ext uri="{BB962C8B-B14F-4D97-AF65-F5344CB8AC3E}">
        <p14:creationId xmlns:p14="http://schemas.microsoft.com/office/powerpoint/2010/main" val="3230909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13297-D293-E4D8-2D5E-E6465D403CE6}"/>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072BD103-4819-76F4-CD05-C99B6E9D304B}"/>
              </a:ext>
            </a:extLst>
          </p:cNvPr>
          <p:cNvGraphicFramePr/>
          <p:nvPr>
            <p:extLst>
              <p:ext uri="{D42A27DB-BD31-4B8C-83A1-F6EECF244321}">
                <p14:modId xmlns:p14="http://schemas.microsoft.com/office/powerpoint/2010/main" val="1218013270"/>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806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txBox="1">
            <a:spLocks/>
          </p:cNvSpPr>
          <p:nvPr/>
        </p:nvSpPr>
        <p:spPr>
          <a:xfrm>
            <a:off x="1770867" y="3669785"/>
            <a:ext cx="2517065" cy="408148"/>
          </a:xfrm>
          <a:prstGeom prst="rect">
            <a:avLst/>
          </a:prstGeom>
        </p:spPr>
        <p:txBody>
          <a:bodyPr anchor="ctr">
            <a:noAutofit/>
          </a:bodyPr>
          <a:lstStyle>
            <a:lvl1pPr marL="0" indent="0" algn="l" defTabSz="457200" rtl="0" eaLnBrk="1" latinLnBrk="0" hangingPunct="1">
              <a:spcBef>
                <a:spcPct val="20000"/>
              </a:spcBef>
              <a:buFont typeface="Arial"/>
              <a:buNone/>
              <a:defRPr sz="1200" b="0" kern="1200" baseline="0">
                <a:solidFill>
                  <a:schemeClr val="bg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s-ES_tradnl" sz="1400" dirty="0"/>
              <a:t>Mellany Otárola Sáenz</a:t>
            </a:r>
            <a:endParaRPr lang="es-ES" sz="1400" dirty="0"/>
          </a:p>
        </p:txBody>
      </p:sp>
      <p:sp>
        <p:nvSpPr>
          <p:cNvPr id="4" name="Marcador de texto 3"/>
          <p:cNvSpPr txBox="1">
            <a:spLocks/>
          </p:cNvSpPr>
          <p:nvPr/>
        </p:nvSpPr>
        <p:spPr>
          <a:xfrm>
            <a:off x="4906409" y="3708520"/>
            <a:ext cx="2699448" cy="348917"/>
          </a:xfrm>
          <a:prstGeom prst="rect">
            <a:avLst/>
          </a:prstGeom>
        </p:spPr>
        <p:txBody>
          <a:bodyPr anchor="ctr">
            <a:normAutofit/>
          </a:bodyPr>
          <a:lstStyle>
            <a:lvl1pPr marL="0" indent="0" algn="l" defTabSz="457200" rtl="0" eaLnBrk="1" latinLnBrk="0" hangingPunct="1">
              <a:spcBef>
                <a:spcPct val="20000"/>
              </a:spcBef>
              <a:buFont typeface="Arial"/>
              <a:buNone/>
              <a:defRPr sz="1200" kern="1200">
                <a:solidFill>
                  <a:schemeClr val="bg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r>
              <a:rPr lang="es-ES_tradnl" sz="1400" dirty="0"/>
              <a:t>motarola@dgan.go.cr</a:t>
            </a:r>
          </a:p>
        </p:txBody>
      </p:sp>
      <p:pic>
        <p:nvPicPr>
          <p:cNvPr id="7" name="Gráfico 7" descr="Icono de persona">
            <a:extLst>
              <a:ext uri="{FF2B5EF4-FFF2-40B4-BE49-F238E27FC236}">
                <a16:creationId xmlns:a16="http://schemas.microsoft.com/office/drawing/2014/main" id="{AC7339AD-1A2B-4702-8C29-5CFB6D1BBB53}"/>
              </a:ext>
            </a:extLst>
          </p:cNvPr>
          <p:cNvPicPr>
            <a:picLocks noChangeAspect="1"/>
          </p:cNvPicPr>
          <p:nvPr/>
        </p:nvPicPr>
        <p:blipFill>
          <a:blip r:embed="rId2" cstate="screen">
            <a:extLst>
              <a:ext uri="{BEBA8EAE-BF5A-486C-A8C5-ECC9F3942E4B}">
                <a14:imgProps xmlns:a14="http://schemas.microsoft.com/office/drawing/2010/main">
                  <a14:imgLayer r:embed="rId3">
                    <a14:imgEffect>
                      <a14:saturation sat="0"/>
                    </a14:imgEffect>
                    <a14:imgEffect>
                      <a14:brightnessContrast bright="100000"/>
                    </a14:imgEffect>
                  </a14:imgLayer>
                </a14:imgProps>
              </a:ext>
              <a:ext uri="{28A0092B-C50C-407E-A947-70E740481C1C}">
                <a14:useLocalDpi xmlns:a14="http://schemas.microsoft.com/office/drawing/2010/main"/>
              </a:ext>
            </a:extLst>
          </a:blip>
          <a:stretch>
            <a:fillRect/>
          </a:stretch>
        </p:blipFill>
        <p:spPr>
          <a:xfrm>
            <a:off x="1525890" y="3753732"/>
            <a:ext cx="280092" cy="287872"/>
          </a:xfrm>
          <a:prstGeom prst="rect">
            <a:avLst/>
          </a:prstGeom>
        </p:spPr>
      </p:pic>
      <p:pic>
        <p:nvPicPr>
          <p:cNvPr id="8" name="Gráfico 8" descr="Icono de correo electrónico">
            <a:extLst>
              <a:ext uri="{FF2B5EF4-FFF2-40B4-BE49-F238E27FC236}">
                <a16:creationId xmlns:a16="http://schemas.microsoft.com/office/drawing/2014/main" id="{DE19364B-D5B6-43E8-B6E4-DC0094FA3CDC}"/>
              </a:ext>
            </a:extLst>
          </p:cNvPr>
          <p:cNvPicPr>
            <a:picLocks noChangeAspect="1"/>
          </p:cNvPicPr>
          <p:nvPr/>
        </p:nvPicPr>
        <p:blipFill>
          <a:blip r:embed="rId4" cstate="screen">
            <a:extLst>
              <a:ext uri="{BEBA8EAE-BF5A-486C-A8C5-ECC9F3942E4B}">
                <a14:imgProps xmlns:a14="http://schemas.microsoft.com/office/drawing/2010/main">
                  <a14:imgLayer r:embed="rId5">
                    <a14:imgEffect>
                      <a14:saturation sat="0"/>
                    </a14:imgEffect>
                    <a14:imgEffect>
                      <a14:brightnessContrast bright="100000"/>
                    </a14:imgEffect>
                  </a14:imgLayer>
                </a14:imgProps>
              </a:ext>
              <a:ext uri="{28A0092B-C50C-407E-A947-70E740481C1C}">
                <a14:useLocalDpi xmlns:a14="http://schemas.microsoft.com/office/drawing/2010/main"/>
              </a:ext>
            </a:extLst>
          </a:blip>
          <a:stretch>
            <a:fillRect/>
          </a:stretch>
        </p:blipFill>
        <p:spPr>
          <a:xfrm>
            <a:off x="4637899" y="3767055"/>
            <a:ext cx="280092" cy="280092"/>
          </a:xfrm>
          <a:prstGeom prst="rect">
            <a:avLst/>
          </a:prstGeom>
        </p:spPr>
      </p:pic>
    </p:spTree>
    <p:extLst>
      <p:ext uri="{BB962C8B-B14F-4D97-AF65-F5344CB8AC3E}">
        <p14:creationId xmlns:p14="http://schemas.microsoft.com/office/powerpoint/2010/main" val="207842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a 2">
            <a:extLst>
              <a:ext uri="{FF2B5EF4-FFF2-40B4-BE49-F238E27FC236}">
                <a16:creationId xmlns:a16="http://schemas.microsoft.com/office/drawing/2014/main" id="{883A021F-B987-C04D-1AE6-E885EE765FCE}"/>
              </a:ext>
            </a:extLst>
          </p:cNvPr>
          <p:cNvGraphicFramePr/>
          <p:nvPr>
            <p:extLst>
              <p:ext uri="{D42A27DB-BD31-4B8C-83A1-F6EECF244321}">
                <p14:modId xmlns:p14="http://schemas.microsoft.com/office/powerpoint/2010/main" val="2088711075"/>
              </p:ext>
            </p:extLst>
          </p:nvPr>
        </p:nvGraphicFramePr>
        <p:xfrm>
          <a:off x="756357" y="372533"/>
          <a:ext cx="7845776" cy="4380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895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61F31C-72A8-E44D-18BD-F1D2359EABB9}"/>
              </a:ext>
            </a:extLst>
          </p:cNvPr>
          <p:cNvSpPr>
            <a:spLocks noGrp="1"/>
          </p:cNvSpPr>
          <p:nvPr>
            <p:ph type="title"/>
          </p:nvPr>
        </p:nvSpPr>
        <p:spPr>
          <a:xfrm>
            <a:off x="1202188" y="1156495"/>
            <a:ext cx="7422524" cy="2591415"/>
          </a:xfrm>
        </p:spPr>
        <p:txBody>
          <a:bodyPr/>
          <a:lstStyle/>
          <a:p>
            <a:pPr algn="just"/>
            <a:r>
              <a:rPr lang="es-ES" sz="4800" dirty="0"/>
              <a:t>Entidad, se cumplimenta una única vez por institución</a:t>
            </a:r>
            <a:endParaRPr lang="es-CR" sz="2000" dirty="0"/>
          </a:p>
        </p:txBody>
      </p:sp>
    </p:spTree>
    <p:extLst>
      <p:ext uri="{BB962C8B-B14F-4D97-AF65-F5344CB8AC3E}">
        <p14:creationId xmlns:p14="http://schemas.microsoft.com/office/powerpoint/2010/main" val="3623780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D19AE-E60C-0738-37AB-1046DC39EDC3}"/>
              </a:ext>
            </a:extLst>
          </p:cNvPr>
          <p:cNvSpPr>
            <a:spLocks noGrp="1"/>
          </p:cNvSpPr>
          <p:nvPr>
            <p:ph type="title"/>
          </p:nvPr>
        </p:nvSpPr>
        <p:spPr/>
        <p:txBody>
          <a:bodyPr/>
          <a:lstStyle/>
          <a:p>
            <a:r>
              <a:rPr lang="es-CR" b="1" dirty="0"/>
              <a:t>1. Área de identificación</a:t>
            </a:r>
            <a:br>
              <a:rPr lang="es-CR" dirty="0"/>
            </a:br>
            <a:endParaRPr lang="es-CR" dirty="0"/>
          </a:p>
        </p:txBody>
      </p:sp>
    </p:spTree>
    <p:extLst>
      <p:ext uri="{BB962C8B-B14F-4D97-AF65-F5344CB8AC3E}">
        <p14:creationId xmlns:p14="http://schemas.microsoft.com/office/powerpoint/2010/main" val="276820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0299B40-657B-9B7B-CE1A-A967CA649A7B}"/>
              </a:ext>
            </a:extLst>
          </p:cNvPr>
          <p:cNvGraphicFramePr/>
          <p:nvPr>
            <p:extLst>
              <p:ext uri="{D42A27DB-BD31-4B8C-83A1-F6EECF244321}">
                <p14:modId xmlns:p14="http://schemas.microsoft.com/office/powerpoint/2010/main" val="685930816"/>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6039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EC6F7-A72D-F6F6-B934-51B954D605FF}"/>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8C2A79FF-0722-7356-87A1-EAC584A483BD}"/>
              </a:ext>
            </a:extLst>
          </p:cNvPr>
          <p:cNvGraphicFramePr/>
          <p:nvPr>
            <p:extLst>
              <p:ext uri="{D42A27DB-BD31-4B8C-83A1-F6EECF244321}">
                <p14:modId xmlns:p14="http://schemas.microsoft.com/office/powerpoint/2010/main" val="603801200"/>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178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2507F-DB97-6638-0696-DB4AE58E865C}"/>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E970BCA7-35D7-9D85-35D9-2F4DECC355E4}"/>
              </a:ext>
            </a:extLst>
          </p:cNvPr>
          <p:cNvGraphicFramePr/>
          <p:nvPr>
            <p:extLst>
              <p:ext uri="{D42A27DB-BD31-4B8C-83A1-F6EECF244321}">
                <p14:modId xmlns:p14="http://schemas.microsoft.com/office/powerpoint/2010/main" val="3750145504"/>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207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3CBB4-E20F-3A79-9150-0E8223579AA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46181A2-4E6D-C521-0DA3-0D133B305ECB}"/>
              </a:ext>
            </a:extLst>
          </p:cNvPr>
          <p:cNvSpPr>
            <a:spLocks noGrp="1"/>
          </p:cNvSpPr>
          <p:nvPr>
            <p:ph type="title"/>
          </p:nvPr>
        </p:nvSpPr>
        <p:spPr/>
        <p:txBody>
          <a:bodyPr/>
          <a:lstStyle/>
          <a:p>
            <a:r>
              <a:rPr lang="es-CR" b="1" dirty="0"/>
              <a:t>2. Área de </a:t>
            </a:r>
            <a:r>
              <a:rPr lang="es-CR" b="1" dirty="0" err="1"/>
              <a:t>descrpción</a:t>
            </a:r>
            <a:br>
              <a:rPr lang="es-CR" dirty="0"/>
            </a:br>
            <a:endParaRPr lang="es-CR" dirty="0"/>
          </a:p>
        </p:txBody>
      </p:sp>
    </p:spTree>
    <p:extLst>
      <p:ext uri="{BB962C8B-B14F-4D97-AF65-F5344CB8AC3E}">
        <p14:creationId xmlns:p14="http://schemas.microsoft.com/office/powerpoint/2010/main" val="2291933026"/>
      </p:ext>
    </p:extLst>
  </p:cSld>
  <p:clrMapOvr>
    <a:masterClrMapping/>
  </p:clrMapOvr>
</p:sld>
</file>

<file path=ppt/theme/theme1.xml><?xml version="1.0" encoding="utf-8"?>
<a:theme xmlns:a="http://schemas.openxmlformats.org/drawingml/2006/main" name="Archivo Nacional-1">
  <a:themeElements>
    <a:clrScheme name="Archivo Nacional 1">
      <a:dk1>
        <a:srgbClr val="4A4A49"/>
      </a:dk1>
      <a:lt1>
        <a:srgbClr val="FFFFFF"/>
      </a:lt1>
      <a:dk2>
        <a:srgbClr val="007D89"/>
      </a:dk2>
      <a:lt2>
        <a:srgbClr val="E4DBCF"/>
      </a:lt2>
      <a:accent1>
        <a:srgbClr val="00ACA9"/>
      </a:accent1>
      <a:accent2>
        <a:srgbClr val="E5005B"/>
      </a:accent2>
      <a:accent3>
        <a:srgbClr val="D4C1B2"/>
      </a:accent3>
      <a:accent4>
        <a:srgbClr val="8ACBC1"/>
      </a:accent4>
      <a:accent5>
        <a:srgbClr val="AA1856"/>
      </a:accent5>
      <a:accent6>
        <a:srgbClr val="AD9E93"/>
      </a:accent6>
      <a:hlink>
        <a:srgbClr val="00ACA9"/>
      </a:hlink>
      <a:folHlink>
        <a:srgbClr val="007D8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TotalTime>
  <Words>1316</Words>
  <Application>Microsoft Office PowerPoint</Application>
  <PresentationFormat>Presentación en pantalla (16:9)</PresentationFormat>
  <Paragraphs>70</Paragraphs>
  <Slides>26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26</vt:i4>
      </vt:variant>
    </vt:vector>
  </HeadingPairs>
  <TitlesOfParts>
    <vt:vector size="30" baseType="lpstr">
      <vt:lpstr>Arial</vt:lpstr>
      <vt:lpstr>Calibri</vt:lpstr>
      <vt:lpstr>Symbol</vt:lpstr>
      <vt:lpstr>Archivo Nacional-1</vt:lpstr>
      <vt:lpstr>ISAAR-cpf</vt:lpstr>
      <vt:lpstr>Notas</vt:lpstr>
      <vt:lpstr>Presentación de PowerPoint</vt:lpstr>
      <vt:lpstr>Entidad, se cumplimenta una única vez por institución</vt:lpstr>
      <vt:lpstr>1. Área de identificación </vt:lpstr>
      <vt:lpstr>Presentación de PowerPoint</vt:lpstr>
      <vt:lpstr>Presentación de PowerPoint</vt:lpstr>
      <vt:lpstr>Presentación de PowerPoint</vt:lpstr>
      <vt:lpstr>2. Área de descrpción </vt:lpstr>
      <vt:lpstr>Presentación de PowerPoint</vt:lpstr>
      <vt:lpstr>Presentación de PowerPoint</vt:lpstr>
      <vt:lpstr>Presentación de PowerPoint</vt:lpstr>
      <vt:lpstr>Presentación de PowerPoint</vt:lpstr>
      <vt:lpstr>3. Área de relaciones (opcional) </vt:lpstr>
      <vt:lpstr>Presentación de PowerPoint</vt:lpstr>
      <vt:lpstr>4. Área de control </vt:lpstr>
      <vt:lpstr>Presentación de PowerPoint</vt:lpstr>
      <vt:lpstr>Dependencia u oficinas administrativas, se cumplimenta una por cada oficina administrativa, siguiendo el organigrama. </vt:lpstr>
      <vt:lpstr>Presentación de PowerPoint</vt:lpstr>
      <vt:lpstr>Presentación de PowerPoint</vt:lpstr>
      <vt:lpstr>Presentación de PowerPoint</vt:lpstr>
      <vt:lpstr>2. Área de descrpción </vt:lpstr>
      <vt:lpstr>Presentación de PowerPoint</vt:lpstr>
      <vt:lpstr>4. Área de control </vt:lpstr>
      <vt:lpstr>Presentación de PowerPoint</vt:lpstr>
      <vt:lpstr>Presentación de PowerPoint</vt:lpstr>
    </vt:vector>
  </TitlesOfParts>
  <Company>Archivo Nacional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Gabriela Soto</dc:creator>
  <cp:lastModifiedBy>Mellany Otárola Saénz</cp:lastModifiedBy>
  <cp:revision>155</cp:revision>
  <dcterms:created xsi:type="dcterms:W3CDTF">2017-08-22T21:33:42Z</dcterms:created>
  <dcterms:modified xsi:type="dcterms:W3CDTF">2025-06-30T20:07:05Z</dcterms:modified>
</cp:coreProperties>
</file>