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bookmarkIdSeed="2">
  <p:sldMasterIdLst>
    <p:sldMasterId id="2147483648" r:id="rId1"/>
  </p:sldMasterIdLst>
  <p:notesMasterIdLst>
    <p:notesMasterId r:id="rId20"/>
  </p:notesMasterIdLst>
  <p:sldIdLst>
    <p:sldId id="310" r:id="rId2"/>
    <p:sldId id="409" r:id="rId3"/>
    <p:sldId id="410" r:id="rId4"/>
    <p:sldId id="436" r:id="rId5"/>
    <p:sldId id="425" r:id="rId6"/>
    <p:sldId id="412" r:id="rId7"/>
    <p:sldId id="423" r:id="rId8"/>
    <p:sldId id="437" r:id="rId9"/>
    <p:sldId id="438" r:id="rId10"/>
    <p:sldId id="427" r:id="rId11"/>
    <p:sldId id="435" r:id="rId12"/>
    <p:sldId id="439" r:id="rId13"/>
    <p:sldId id="440" r:id="rId14"/>
    <p:sldId id="442" r:id="rId15"/>
    <p:sldId id="441" r:id="rId16"/>
    <p:sldId id="443" r:id="rId17"/>
    <p:sldId id="444" r:id="rId18"/>
    <p:sldId id="300" r:id="rId19"/>
  </p:sldIdLst>
  <p:sldSz cx="9144000" cy="5143500" type="screen16x9"/>
  <p:notesSz cx="6858000" cy="91440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2D2C"/>
    <a:srgbClr val="AA1856"/>
    <a:srgbClr val="4A4A4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B10E4C-DA5E-4061-9A9C-1D4B943220C9}" v="20" dt="2025-07-10T19:25:56.701"/>
    <p1510:client id="{83CF63A9-E404-4CB9-8311-92AABDEC20F0}" v="77" dt="2025-07-10T19:45:51.649"/>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108" autoAdjust="0"/>
    <p:restoredTop sz="94660"/>
  </p:normalViewPr>
  <p:slideViewPr>
    <p:cSldViewPr snapToGrid="0">
      <p:cViewPr varScale="1">
        <p:scale>
          <a:sx n="108" d="100"/>
          <a:sy n="108" d="100"/>
        </p:scale>
        <p:origin x="1062" y="102"/>
      </p:cViewPr>
      <p:guideLst>
        <p:guide orient="horz" pos="162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llany Otárola Saénz" userId="4c8e53cc-73d9-4b85-b701-6273e345e567" providerId="ADAL" clId="{9B38712C-F3D1-4A57-A815-49F231A95838}"/>
    <pc:docChg chg="undo custSel addSld delSld modSld">
      <pc:chgData name="Mellany Otárola Saénz" userId="4c8e53cc-73d9-4b85-b701-6273e345e567" providerId="ADAL" clId="{9B38712C-F3D1-4A57-A815-49F231A95838}" dt="2025-05-29T19:31:22.289" v="939" actId="2696"/>
      <pc:docMkLst>
        <pc:docMk/>
      </pc:docMkLst>
      <pc:sldChg chg="del">
        <pc:chgData name="Mellany Otárola Saénz" userId="4c8e53cc-73d9-4b85-b701-6273e345e567" providerId="ADAL" clId="{9B38712C-F3D1-4A57-A815-49F231A95838}" dt="2025-05-29T19:15:33.001" v="6" actId="47"/>
        <pc:sldMkLst>
          <pc:docMk/>
          <pc:sldMk cId="2841402051" sldId="301"/>
        </pc:sldMkLst>
      </pc:sldChg>
      <pc:sldChg chg="del">
        <pc:chgData name="Mellany Otárola Saénz" userId="4c8e53cc-73d9-4b85-b701-6273e345e567" providerId="ADAL" clId="{9B38712C-F3D1-4A57-A815-49F231A95838}" dt="2025-05-29T19:15:31.419" v="4" actId="47"/>
        <pc:sldMkLst>
          <pc:docMk/>
          <pc:sldMk cId="510986924" sldId="303"/>
        </pc:sldMkLst>
      </pc:sldChg>
      <pc:sldChg chg="del">
        <pc:chgData name="Mellany Otárola Saénz" userId="4c8e53cc-73d9-4b85-b701-6273e345e567" providerId="ADAL" clId="{9B38712C-F3D1-4A57-A815-49F231A95838}" dt="2025-05-29T19:15:35.036" v="7" actId="47"/>
        <pc:sldMkLst>
          <pc:docMk/>
          <pc:sldMk cId="2834390294" sldId="304"/>
        </pc:sldMkLst>
      </pc:sldChg>
      <pc:sldChg chg="del">
        <pc:chgData name="Mellany Otárola Saénz" userId="4c8e53cc-73d9-4b85-b701-6273e345e567" providerId="ADAL" clId="{9B38712C-F3D1-4A57-A815-49F231A95838}" dt="2025-05-29T19:15:26.619" v="0" actId="47"/>
        <pc:sldMkLst>
          <pc:docMk/>
          <pc:sldMk cId="374152285" sldId="305"/>
        </pc:sldMkLst>
      </pc:sldChg>
      <pc:sldChg chg="del">
        <pc:chgData name="Mellany Otárola Saénz" userId="4c8e53cc-73d9-4b85-b701-6273e345e567" providerId="ADAL" clId="{9B38712C-F3D1-4A57-A815-49F231A95838}" dt="2025-05-29T19:15:27.046" v="1" actId="47"/>
        <pc:sldMkLst>
          <pc:docMk/>
          <pc:sldMk cId="2846271757" sldId="306"/>
        </pc:sldMkLst>
      </pc:sldChg>
      <pc:sldChg chg="del">
        <pc:chgData name="Mellany Otárola Saénz" userId="4c8e53cc-73d9-4b85-b701-6273e345e567" providerId="ADAL" clId="{9B38712C-F3D1-4A57-A815-49F231A95838}" dt="2025-05-29T19:15:27.426" v="2" actId="47"/>
        <pc:sldMkLst>
          <pc:docMk/>
          <pc:sldMk cId="3764963728" sldId="307"/>
        </pc:sldMkLst>
      </pc:sldChg>
      <pc:sldChg chg="del">
        <pc:chgData name="Mellany Otárola Saénz" userId="4c8e53cc-73d9-4b85-b701-6273e345e567" providerId="ADAL" clId="{9B38712C-F3D1-4A57-A815-49F231A95838}" dt="2025-05-29T19:15:32.186" v="5" actId="47"/>
        <pc:sldMkLst>
          <pc:docMk/>
          <pc:sldMk cId="3635508033" sldId="308"/>
        </pc:sldMkLst>
      </pc:sldChg>
      <pc:sldChg chg="del">
        <pc:chgData name="Mellany Otárola Saénz" userId="4c8e53cc-73d9-4b85-b701-6273e345e567" providerId="ADAL" clId="{9B38712C-F3D1-4A57-A815-49F231A95838}" dt="2025-05-29T19:15:30.182" v="3" actId="47"/>
        <pc:sldMkLst>
          <pc:docMk/>
          <pc:sldMk cId="1069688990" sldId="309"/>
        </pc:sldMkLst>
      </pc:sldChg>
      <pc:sldChg chg="del">
        <pc:chgData name="Mellany Otárola Saénz" userId="4c8e53cc-73d9-4b85-b701-6273e345e567" providerId="ADAL" clId="{9B38712C-F3D1-4A57-A815-49F231A95838}" dt="2025-05-29T19:22:27.871" v="529" actId="47"/>
        <pc:sldMkLst>
          <pc:docMk/>
          <pc:sldMk cId="4060619437" sldId="398"/>
        </pc:sldMkLst>
      </pc:sldChg>
      <pc:sldChg chg="modSp new mod">
        <pc:chgData name="Mellany Otárola Saénz" userId="4c8e53cc-73d9-4b85-b701-6273e345e567" providerId="ADAL" clId="{9B38712C-F3D1-4A57-A815-49F231A95838}" dt="2025-05-29T19:15:49.998" v="36" actId="20577"/>
        <pc:sldMkLst>
          <pc:docMk/>
          <pc:sldMk cId="355169349" sldId="400"/>
        </pc:sldMkLst>
      </pc:sldChg>
      <pc:sldChg chg="new del">
        <pc:chgData name="Mellany Otárola Saénz" userId="4c8e53cc-73d9-4b85-b701-6273e345e567" providerId="ADAL" clId="{9B38712C-F3D1-4A57-A815-49F231A95838}" dt="2025-05-29T19:15:55.976" v="38" actId="47"/>
        <pc:sldMkLst>
          <pc:docMk/>
          <pc:sldMk cId="372062510" sldId="401"/>
        </pc:sldMkLst>
      </pc:sldChg>
      <pc:sldChg chg="addSp modSp new mod">
        <pc:chgData name="Mellany Otárola Saénz" userId="4c8e53cc-73d9-4b85-b701-6273e345e567" providerId="ADAL" clId="{9B38712C-F3D1-4A57-A815-49F231A95838}" dt="2025-05-29T19:23:24.661" v="540" actId="255"/>
        <pc:sldMkLst>
          <pc:docMk/>
          <pc:sldMk cId="1433245836" sldId="401"/>
        </pc:sldMkLst>
      </pc:sldChg>
      <pc:sldChg chg="modSp new mod">
        <pc:chgData name="Mellany Otárola Saénz" userId="4c8e53cc-73d9-4b85-b701-6273e345e567" providerId="ADAL" clId="{9B38712C-F3D1-4A57-A815-49F231A95838}" dt="2025-05-29T19:19:19.573" v="302" actId="27636"/>
        <pc:sldMkLst>
          <pc:docMk/>
          <pc:sldMk cId="3075454305" sldId="402"/>
        </pc:sldMkLst>
      </pc:sldChg>
      <pc:sldChg chg="addSp modSp new mod">
        <pc:chgData name="Mellany Otárola Saénz" userId="4c8e53cc-73d9-4b85-b701-6273e345e567" providerId="ADAL" clId="{9B38712C-F3D1-4A57-A815-49F231A95838}" dt="2025-05-29T19:23:09.441" v="538"/>
        <pc:sldMkLst>
          <pc:docMk/>
          <pc:sldMk cId="2254035832" sldId="403"/>
        </pc:sldMkLst>
      </pc:sldChg>
      <pc:sldChg chg="delSp modSp new mod">
        <pc:chgData name="Mellany Otárola Saénz" userId="4c8e53cc-73d9-4b85-b701-6273e345e567" providerId="ADAL" clId="{9B38712C-F3D1-4A57-A815-49F231A95838}" dt="2025-05-29T19:24:17.651" v="551" actId="1076"/>
        <pc:sldMkLst>
          <pc:docMk/>
          <pc:sldMk cId="2640673446" sldId="404"/>
        </pc:sldMkLst>
      </pc:sldChg>
      <pc:sldChg chg="new del">
        <pc:chgData name="Mellany Otárola Saénz" userId="4c8e53cc-73d9-4b85-b701-6273e345e567" providerId="ADAL" clId="{9B38712C-F3D1-4A57-A815-49F231A95838}" dt="2025-05-29T19:23:37.471" v="542" actId="680"/>
        <pc:sldMkLst>
          <pc:docMk/>
          <pc:sldMk cId="3195619144" sldId="404"/>
        </pc:sldMkLst>
      </pc:sldChg>
      <pc:sldChg chg="new del">
        <pc:chgData name="Mellany Otárola Saénz" userId="4c8e53cc-73d9-4b85-b701-6273e345e567" providerId="ADAL" clId="{9B38712C-F3D1-4A57-A815-49F231A95838}" dt="2025-05-29T19:23:46.011" v="544" actId="680"/>
        <pc:sldMkLst>
          <pc:docMk/>
          <pc:sldMk cId="3821925049" sldId="404"/>
        </pc:sldMkLst>
      </pc:sldChg>
      <pc:sldChg chg="new del">
        <pc:chgData name="Mellany Otárola Saénz" userId="4c8e53cc-73d9-4b85-b701-6273e345e567" providerId="ADAL" clId="{9B38712C-F3D1-4A57-A815-49F231A95838}" dt="2025-05-29T19:31:22.289" v="939" actId="2696"/>
        <pc:sldMkLst>
          <pc:docMk/>
          <pc:sldMk cId="2027248533" sldId="405"/>
        </pc:sldMkLst>
      </pc:sldChg>
      <pc:sldChg chg="addSp modSp new mod">
        <pc:chgData name="Mellany Otárola Saénz" userId="4c8e53cc-73d9-4b85-b701-6273e345e567" providerId="ADAL" clId="{9B38712C-F3D1-4A57-A815-49F231A95838}" dt="2025-05-29T19:27:12.873" v="720"/>
        <pc:sldMkLst>
          <pc:docMk/>
          <pc:sldMk cId="753658380" sldId="406"/>
        </pc:sldMkLst>
      </pc:sldChg>
      <pc:sldChg chg="addSp modSp new mod">
        <pc:chgData name="Mellany Otárola Saénz" userId="4c8e53cc-73d9-4b85-b701-6273e345e567" providerId="ADAL" clId="{9B38712C-F3D1-4A57-A815-49F231A95838}" dt="2025-05-29T19:29:28.193" v="846"/>
        <pc:sldMkLst>
          <pc:docMk/>
          <pc:sldMk cId="2813933478" sldId="407"/>
        </pc:sldMkLst>
      </pc:sldChg>
      <pc:sldChg chg="addSp modSp new mod">
        <pc:chgData name="Mellany Otárola Saénz" userId="4c8e53cc-73d9-4b85-b701-6273e345e567" providerId="ADAL" clId="{9B38712C-F3D1-4A57-A815-49F231A95838}" dt="2025-05-29T19:30:53.115" v="938" actId="14100"/>
        <pc:sldMkLst>
          <pc:docMk/>
          <pc:sldMk cId="1729184221" sldId="408"/>
        </pc:sldMkLst>
      </pc:sldChg>
    </pc:docChg>
  </pc:docChgLst>
  <pc:docChgLst>
    <pc:chgData name="Mellany Otárola Saénz" userId="4c8e53cc-73d9-4b85-b701-6273e345e567" providerId="ADAL" clId="{09692199-ACF3-48F3-BCF6-EBCF7DC7E18A}"/>
    <pc:docChg chg="undo custSel addSld delSld modSld">
      <pc:chgData name="Mellany Otárola Saénz" userId="4c8e53cc-73d9-4b85-b701-6273e345e567" providerId="ADAL" clId="{09692199-ACF3-48F3-BCF6-EBCF7DC7E18A}" dt="2025-06-30T20:07:04.294" v="350" actId="20577"/>
      <pc:docMkLst>
        <pc:docMk/>
      </pc:docMkLst>
      <pc:sldChg chg="modSp mod">
        <pc:chgData name="Mellany Otárola Saénz" userId="4c8e53cc-73d9-4b85-b701-6273e345e567" providerId="ADAL" clId="{09692199-ACF3-48F3-BCF6-EBCF7DC7E18A}" dt="2025-06-30T19:46:47.931" v="8" actId="20577"/>
        <pc:sldMkLst>
          <pc:docMk/>
          <pc:sldMk cId="1470009307" sldId="310"/>
        </pc:sldMkLst>
        <pc:spChg chg="mod">
          <ac:chgData name="Mellany Otárola Saénz" userId="4c8e53cc-73d9-4b85-b701-6273e345e567" providerId="ADAL" clId="{09692199-ACF3-48F3-BCF6-EBCF7DC7E18A}" dt="2025-06-30T19:46:47.931" v="8" actId="20577"/>
          <ac:spMkLst>
            <pc:docMk/>
            <pc:sldMk cId="1470009307" sldId="310"/>
            <ac:spMk id="2" creationId="{00000000-0000-0000-0000-000000000000}"/>
          </ac:spMkLst>
        </pc:spChg>
      </pc:sldChg>
      <pc:sldChg chg="modSp mod">
        <pc:chgData name="Mellany Otárola Saénz" userId="4c8e53cc-73d9-4b85-b701-6273e345e567" providerId="ADAL" clId="{09692199-ACF3-48F3-BCF6-EBCF7DC7E18A}" dt="2025-06-30T19:49:18.125" v="14" actId="20577"/>
        <pc:sldMkLst>
          <pc:docMk/>
          <pc:sldMk cId="4137975433" sldId="409"/>
        </pc:sldMkLst>
        <pc:spChg chg="mod">
          <ac:chgData name="Mellany Otárola Saénz" userId="4c8e53cc-73d9-4b85-b701-6273e345e567" providerId="ADAL" clId="{09692199-ACF3-48F3-BCF6-EBCF7DC7E18A}" dt="2025-06-30T19:49:18.125" v="14" actId="20577"/>
          <ac:spMkLst>
            <pc:docMk/>
            <pc:sldMk cId="4137975433" sldId="409"/>
            <ac:spMk id="2" creationId="{B50BB249-0D2E-95DD-E6CE-ABDF99BE9BD9}"/>
          </ac:spMkLst>
        </pc:spChg>
      </pc:sldChg>
      <pc:sldChg chg="modSp">
        <pc:chgData name="Mellany Otárola Saénz" userId="4c8e53cc-73d9-4b85-b701-6273e345e567" providerId="ADAL" clId="{09692199-ACF3-48F3-BCF6-EBCF7DC7E18A}" dt="2025-06-30T19:50:26.207" v="20" actId="13782"/>
        <pc:sldMkLst>
          <pc:docMk/>
          <pc:sldMk cId="3298954715" sldId="410"/>
        </pc:sldMkLst>
        <pc:graphicFrameChg chg="mod">
          <ac:chgData name="Mellany Otárola Saénz" userId="4c8e53cc-73d9-4b85-b701-6273e345e567" providerId="ADAL" clId="{09692199-ACF3-48F3-BCF6-EBCF7DC7E18A}" dt="2025-06-30T19:50:26.207" v="20" actId="13782"/>
          <ac:graphicFrameMkLst>
            <pc:docMk/>
            <pc:sldMk cId="3298954715" sldId="410"/>
            <ac:graphicFrameMk id="3" creationId="{883A021F-B987-C04D-1AE6-E885EE765FCE}"/>
          </ac:graphicFrameMkLst>
        </pc:graphicFrameChg>
      </pc:sldChg>
      <pc:sldChg chg="modSp mod">
        <pc:chgData name="Mellany Otárola Saénz" userId="4c8e53cc-73d9-4b85-b701-6273e345e567" providerId="ADAL" clId="{09692199-ACF3-48F3-BCF6-EBCF7DC7E18A}" dt="2025-06-30T20:06:34.452" v="260" actId="20577"/>
        <pc:sldMkLst>
          <pc:docMk/>
          <pc:sldMk cId="3623780210" sldId="411"/>
        </pc:sldMkLst>
      </pc:sldChg>
      <pc:sldChg chg="modSp">
        <pc:chgData name="Mellany Otárola Saénz" userId="4c8e53cc-73d9-4b85-b701-6273e345e567" providerId="ADAL" clId="{09692199-ACF3-48F3-BCF6-EBCF7DC7E18A}" dt="2025-06-30T19:52:10.339" v="37" actId="13782"/>
        <pc:sldMkLst>
          <pc:docMk/>
          <pc:sldMk cId="1966039213" sldId="412"/>
        </pc:sldMkLst>
        <pc:graphicFrameChg chg="mod">
          <ac:chgData name="Mellany Otárola Saénz" userId="4c8e53cc-73d9-4b85-b701-6273e345e567" providerId="ADAL" clId="{09692199-ACF3-48F3-BCF6-EBCF7DC7E18A}" dt="2025-06-30T19:52:10.339" v="37" actId="13782"/>
          <ac:graphicFrameMkLst>
            <pc:docMk/>
            <pc:sldMk cId="1966039213" sldId="412"/>
            <ac:graphicFrameMk id="2" creationId="{50299B40-657B-9B7B-CE1A-A967CA649A7B}"/>
          </ac:graphicFrameMkLst>
        </pc:graphicFrameChg>
      </pc:sldChg>
      <pc:sldChg chg="del">
        <pc:chgData name="Mellany Otárola Saénz" userId="4c8e53cc-73d9-4b85-b701-6273e345e567" providerId="ADAL" clId="{09692199-ACF3-48F3-BCF6-EBCF7DC7E18A}" dt="2025-06-30T19:57:13.555" v="105" actId="47"/>
        <pc:sldMkLst>
          <pc:docMk/>
          <pc:sldMk cId="3406539635" sldId="413"/>
        </pc:sldMkLst>
      </pc:sldChg>
      <pc:sldChg chg="del">
        <pc:chgData name="Mellany Otárola Saénz" userId="4c8e53cc-73d9-4b85-b701-6273e345e567" providerId="ADAL" clId="{09692199-ACF3-48F3-BCF6-EBCF7DC7E18A}" dt="2025-06-30T19:57:15.562" v="106" actId="47"/>
        <pc:sldMkLst>
          <pc:docMk/>
          <pc:sldMk cId="3752501947" sldId="414"/>
        </pc:sldMkLst>
      </pc:sldChg>
      <pc:sldChg chg="del">
        <pc:chgData name="Mellany Otárola Saénz" userId="4c8e53cc-73d9-4b85-b701-6273e345e567" providerId="ADAL" clId="{09692199-ACF3-48F3-BCF6-EBCF7DC7E18A}" dt="2025-06-30T19:57:16.741" v="107" actId="47"/>
        <pc:sldMkLst>
          <pc:docMk/>
          <pc:sldMk cId="1776331130" sldId="415"/>
        </pc:sldMkLst>
      </pc:sldChg>
      <pc:sldChg chg="del">
        <pc:chgData name="Mellany Otárola Saénz" userId="4c8e53cc-73d9-4b85-b701-6273e345e567" providerId="ADAL" clId="{09692199-ACF3-48F3-BCF6-EBCF7DC7E18A}" dt="2025-06-30T19:57:17.968" v="108" actId="47"/>
        <pc:sldMkLst>
          <pc:docMk/>
          <pc:sldMk cId="3555942327" sldId="416"/>
        </pc:sldMkLst>
      </pc:sldChg>
      <pc:sldChg chg="del">
        <pc:chgData name="Mellany Otárola Saénz" userId="4c8e53cc-73d9-4b85-b701-6273e345e567" providerId="ADAL" clId="{09692199-ACF3-48F3-BCF6-EBCF7DC7E18A}" dt="2025-06-30T20:02:34.744" v="140" actId="47"/>
        <pc:sldMkLst>
          <pc:docMk/>
          <pc:sldMk cId="806897299" sldId="417"/>
        </pc:sldMkLst>
      </pc:sldChg>
      <pc:sldChg chg="del">
        <pc:chgData name="Mellany Otárola Saénz" userId="4c8e53cc-73d9-4b85-b701-6273e345e567" providerId="ADAL" clId="{09692199-ACF3-48F3-BCF6-EBCF7DC7E18A}" dt="2025-06-30T20:02:35.723" v="141" actId="47"/>
        <pc:sldMkLst>
          <pc:docMk/>
          <pc:sldMk cId="2681931869" sldId="418"/>
        </pc:sldMkLst>
      </pc:sldChg>
      <pc:sldChg chg="del">
        <pc:chgData name="Mellany Otárola Saénz" userId="4c8e53cc-73d9-4b85-b701-6273e345e567" providerId="ADAL" clId="{09692199-ACF3-48F3-BCF6-EBCF7DC7E18A}" dt="2025-06-30T20:02:37.075" v="142" actId="47"/>
        <pc:sldMkLst>
          <pc:docMk/>
          <pc:sldMk cId="3816103392" sldId="419"/>
        </pc:sldMkLst>
      </pc:sldChg>
      <pc:sldChg chg="del">
        <pc:chgData name="Mellany Otárola Saénz" userId="4c8e53cc-73d9-4b85-b701-6273e345e567" providerId="ADAL" clId="{09692199-ACF3-48F3-BCF6-EBCF7DC7E18A}" dt="2025-06-30T20:02:40.085" v="143" actId="47"/>
        <pc:sldMkLst>
          <pc:docMk/>
          <pc:sldMk cId="2053920279" sldId="420"/>
        </pc:sldMkLst>
      </pc:sldChg>
      <pc:sldChg chg="del">
        <pc:chgData name="Mellany Otárola Saénz" userId="4c8e53cc-73d9-4b85-b701-6273e345e567" providerId="ADAL" clId="{09692199-ACF3-48F3-BCF6-EBCF7DC7E18A}" dt="2025-06-30T20:02:42.897" v="145" actId="47"/>
        <pc:sldMkLst>
          <pc:docMk/>
          <pc:sldMk cId="3592938673" sldId="421"/>
        </pc:sldMkLst>
      </pc:sldChg>
      <pc:sldChg chg="del">
        <pc:chgData name="Mellany Otárola Saénz" userId="4c8e53cc-73d9-4b85-b701-6273e345e567" providerId="ADAL" clId="{09692199-ACF3-48F3-BCF6-EBCF7DC7E18A}" dt="2025-06-30T20:02:41.946" v="144" actId="47"/>
        <pc:sldMkLst>
          <pc:docMk/>
          <pc:sldMk cId="227950501" sldId="422"/>
        </pc:sldMkLst>
      </pc:sldChg>
      <pc:sldChg chg="modSp add">
        <pc:chgData name="Mellany Otárola Saénz" userId="4c8e53cc-73d9-4b85-b701-6273e345e567" providerId="ADAL" clId="{09692199-ACF3-48F3-BCF6-EBCF7DC7E18A}" dt="2025-06-30T19:53:03.265" v="45" actId="20577"/>
        <pc:sldMkLst>
          <pc:docMk/>
          <pc:sldMk cId="1647178223" sldId="423"/>
        </pc:sldMkLst>
        <pc:graphicFrameChg chg="mod">
          <ac:chgData name="Mellany Otárola Saénz" userId="4c8e53cc-73d9-4b85-b701-6273e345e567" providerId="ADAL" clId="{09692199-ACF3-48F3-BCF6-EBCF7DC7E18A}" dt="2025-06-30T19:53:03.265" v="45" actId="20577"/>
          <ac:graphicFrameMkLst>
            <pc:docMk/>
            <pc:sldMk cId="1647178223" sldId="423"/>
            <ac:graphicFrameMk id="2" creationId="{8C2A79FF-0722-7356-87A1-EAC584A483BD}"/>
          </ac:graphicFrameMkLst>
        </pc:graphicFrameChg>
      </pc:sldChg>
      <pc:sldChg chg="new del">
        <pc:chgData name="Mellany Otárola Saénz" userId="4c8e53cc-73d9-4b85-b701-6273e345e567" providerId="ADAL" clId="{09692199-ACF3-48F3-BCF6-EBCF7DC7E18A}" dt="2025-06-30T19:52:34.246" v="41" actId="2696"/>
        <pc:sldMkLst>
          <pc:docMk/>
          <pc:sldMk cId="369211452" sldId="424"/>
        </pc:sldMkLst>
      </pc:sldChg>
      <pc:sldChg chg="modSp new mod">
        <pc:chgData name="Mellany Otárola Saénz" userId="4c8e53cc-73d9-4b85-b701-6273e345e567" providerId="ADAL" clId="{09692199-ACF3-48F3-BCF6-EBCF7DC7E18A}" dt="2025-06-30T19:54:13.398" v="70" actId="20577"/>
        <pc:sldMkLst>
          <pc:docMk/>
          <pc:sldMk cId="2768202018" sldId="425"/>
        </pc:sldMkLst>
        <pc:spChg chg="mod">
          <ac:chgData name="Mellany Otárola Saénz" userId="4c8e53cc-73d9-4b85-b701-6273e345e567" providerId="ADAL" clId="{09692199-ACF3-48F3-BCF6-EBCF7DC7E18A}" dt="2025-06-30T19:54:13.398" v="70" actId="20577"/>
          <ac:spMkLst>
            <pc:docMk/>
            <pc:sldMk cId="2768202018" sldId="425"/>
            <ac:spMk id="2" creationId="{256D19AE-E60C-0738-37AB-1046DC39EDC3}"/>
          </ac:spMkLst>
        </pc:spChg>
      </pc:sldChg>
      <pc:sldChg chg="modSp add">
        <pc:chgData name="Mellany Otárola Saénz" userId="4c8e53cc-73d9-4b85-b701-6273e345e567" providerId="ADAL" clId="{09692199-ACF3-48F3-BCF6-EBCF7DC7E18A}" dt="2025-06-30T19:53:45.971" v="60" actId="20577"/>
        <pc:sldMkLst>
          <pc:docMk/>
          <pc:sldMk cId="1622076764" sldId="426"/>
        </pc:sldMkLst>
      </pc:sldChg>
      <pc:sldChg chg="modSp add mod">
        <pc:chgData name="Mellany Otárola Saénz" userId="4c8e53cc-73d9-4b85-b701-6273e345e567" providerId="ADAL" clId="{09692199-ACF3-48F3-BCF6-EBCF7DC7E18A}" dt="2025-06-30T19:54:26.177" v="83" actId="20577"/>
        <pc:sldMkLst>
          <pc:docMk/>
          <pc:sldMk cId="2291933026" sldId="427"/>
        </pc:sldMkLst>
        <pc:spChg chg="mod">
          <ac:chgData name="Mellany Otárola Saénz" userId="4c8e53cc-73d9-4b85-b701-6273e345e567" providerId="ADAL" clId="{09692199-ACF3-48F3-BCF6-EBCF7DC7E18A}" dt="2025-06-30T19:54:26.177" v="83" actId="20577"/>
          <ac:spMkLst>
            <pc:docMk/>
            <pc:sldMk cId="2291933026" sldId="427"/>
            <ac:spMk id="2" creationId="{446181A2-4E6D-C521-0DA3-0D133B305ECB}"/>
          </ac:spMkLst>
        </pc:spChg>
      </pc:sldChg>
      <pc:sldChg chg="modSp add">
        <pc:chgData name="Mellany Otárola Saénz" userId="4c8e53cc-73d9-4b85-b701-6273e345e567" providerId="ADAL" clId="{09692199-ACF3-48F3-BCF6-EBCF7DC7E18A}" dt="2025-06-30T19:55:02.310" v="87" actId="20577"/>
        <pc:sldMkLst>
          <pc:docMk/>
          <pc:sldMk cId="3124826830" sldId="428"/>
        </pc:sldMkLst>
      </pc:sldChg>
      <pc:sldChg chg="modSp add">
        <pc:chgData name="Mellany Otárola Saénz" userId="4c8e53cc-73d9-4b85-b701-6273e345e567" providerId="ADAL" clId="{09692199-ACF3-48F3-BCF6-EBCF7DC7E18A}" dt="2025-06-30T19:55:47.467" v="90" actId="20577"/>
        <pc:sldMkLst>
          <pc:docMk/>
          <pc:sldMk cId="4160673165" sldId="429"/>
        </pc:sldMkLst>
      </pc:sldChg>
      <pc:sldChg chg="modSp add">
        <pc:chgData name="Mellany Otárola Saénz" userId="4c8e53cc-73d9-4b85-b701-6273e345e567" providerId="ADAL" clId="{09692199-ACF3-48F3-BCF6-EBCF7DC7E18A}" dt="2025-06-30T19:56:20.984" v="93" actId="20577"/>
        <pc:sldMkLst>
          <pc:docMk/>
          <pc:sldMk cId="580958547" sldId="430"/>
        </pc:sldMkLst>
      </pc:sldChg>
      <pc:sldChg chg="modSp add">
        <pc:chgData name="Mellany Otárola Saénz" userId="4c8e53cc-73d9-4b85-b701-6273e345e567" providerId="ADAL" clId="{09692199-ACF3-48F3-BCF6-EBCF7DC7E18A}" dt="2025-06-30T19:56:58.312" v="103" actId="20577"/>
        <pc:sldMkLst>
          <pc:docMk/>
          <pc:sldMk cId="923784537" sldId="431"/>
        </pc:sldMkLst>
      </pc:sldChg>
      <pc:sldChg chg="modSp add mod">
        <pc:chgData name="Mellany Otárola Saénz" userId="4c8e53cc-73d9-4b85-b701-6273e345e567" providerId="ADAL" clId="{09692199-ACF3-48F3-BCF6-EBCF7DC7E18A}" dt="2025-06-30T19:57:45.036" v="113" actId="20577"/>
        <pc:sldMkLst>
          <pc:docMk/>
          <pc:sldMk cId="4144937398" sldId="432"/>
        </pc:sldMkLst>
      </pc:sldChg>
      <pc:sldChg chg="modSp add">
        <pc:chgData name="Mellany Otárola Saénz" userId="4c8e53cc-73d9-4b85-b701-6273e345e567" providerId="ADAL" clId="{09692199-ACF3-48F3-BCF6-EBCF7DC7E18A}" dt="2025-06-30T19:58:53.265" v="123" actId="13782"/>
        <pc:sldMkLst>
          <pc:docMk/>
          <pc:sldMk cId="2212287170" sldId="433"/>
        </pc:sldMkLst>
      </pc:sldChg>
      <pc:sldChg chg="modSp add mod">
        <pc:chgData name="Mellany Otárola Saénz" userId="4c8e53cc-73d9-4b85-b701-6273e345e567" providerId="ADAL" clId="{09692199-ACF3-48F3-BCF6-EBCF7DC7E18A}" dt="2025-06-30T19:59:10.985" v="134" actId="20577"/>
        <pc:sldMkLst>
          <pc:docMk/>
          <pc:sldMk cId="4042829340" sldId="434"/>
        </pc:sldMkLst>
      </pc:sldChg>
      <pc:sldChg chg="modSp add del">
        <pc:chgData name="Mellany Otárola Saénz" userId="4c8e53cc-73d9-4b85-b701-6273e345e567" providerId="ADAL" clId="{09692199-ACF3-48F3-BCF6-EBCF7DC7E18A}" dt="2025-06-30T20:04:27.189" v="190" actId="2696"/>
        <pc:sldMkLst>
          <pc:docMk/>
          <pc:sldMk cId="3354977562" sldId="435"/>
        </pc:sldMkLst>
        <pc:graphicFrameChg chg="mod">
          <ac:chgData name="Mellany Otárola Saénz" userId="4c8e53cc-73d9-4b85-b701-6273e345e567" providerId="ADAL" clId="{09692199-ACF3-48F3-BCF6-EBCF7DC7E18A}" dt="2025-06-30T20:02:16.058" v="139"/>
          <ac:graphicFrameMkLst>
            <pc:docMk/>
            <pc:sldMk cId="3354977562" sldId="435"/>
            <ac:graphicFrameMk id="2" creationId="{5A0AB85F-E190-6508-CB39-24BF04908A01}"/>
          </ac:graphicFrameMkLst>
        </pc:graphicFrameChg>
      </pc:sldChg>
      <pc:sldChg chg="modSp add mod">
        <pc:chgData name="Mellany Otárola Saénz" userId="4c8e53cc-73d9-4b85-b701-6273e345e567" providerId="ADAL" clId="{09692199-ACF3-48F3-BCF6-EBCF7DC7E18A}" dt="2025-06-30T20:07:04.294" v="350" actId="20577"/>
        <pc:sldMkLst>
          <pc:docMk/>
          <pc:sldMk cId="554305925" sldId="436"/>
        </pc:sldMkLst>
      </pc:sldChg>
      <pc:sldChg chg="add">
        <pc:chgData name="Mellany Otárola Saénz" userId="4c8e53cc-73d9-4b85-b701-6273e345e567" providerId="ADAL" clId="{09692199-ACF3-48F3-BCF6-EBCF7DC7E18A}" dt="2025-06-30T20:03:59.020" v="187"/>
        <pc:sldMkLst>
          <pc:docMk/>
          <pc:sldMk cId="3807933213" sldId="437"/>
        </pc:sldMkLst>
      </pc:sldChg>
      <pc:sldChg chg="add">
        <pc:chgData name="Mellany Otárola Saénz" userId="4c8e53cc-73d9-4b85-b701-6273e345e567" providerId="ADAL" clId="{09692199-ACF3-48F3-BCF6-EBCF7DC7E18A}" dt="2025-06-30T20:03:59.020" v="187"/>
        <pc:sldMkLst>
          <pc:docMk/>
          <pc:sldMk cId="2891232567" sldId="438"/>
        </pc:sldMkLst>
      </pc:sldChg>
      <pc:sldChg chg="add">
        <pc:chgData name="Mellany Otárola Saénz" userId="4c8e53cc-73d9-4b85-b701-6273e345e567" providerId="ADAL" clId="{09692199-ACF3-48F3-BCF6-EBCF7DC7E18A}" dt="2025-06-30T20:03:59.020" v="187"/>
        <pc:sldMkLst>
          <pc:docMk/>
          <pc:sldMk cId="1841868039" sldId="439"/>
        </pc:sldMkLst>
      </pc:sldChg>
      <pc:sldChg chg="add">
        <pc:chgData name="Mellany Otárola Saénz" userId="4c8e53cc-73d9-4b85-b701-6273e345e567" providerId="ADAL" clId="{09692199-ACF3-48F3-BCF6-EBCF7DC7E18A}" dt="2025-06-30T20:03:59.020" v="187"/>
        <pc:sldMkLst>
          <pc:docMk/>
          <pc:sldMk cId="3716511462" sldId="440"/>
        </pc:sldMkLst>
      </pc:sldChg>
      <pc:sldChg chg="add">
        <pc:chgData name="Mellany Otárola Saénz" userId="4c8e53cc-73d9-4b85-b701-6273e345e567" providerId="ADAL" clId="{09692199-ACF3-48F3-BCF6-EBCF7DC7E18A}" dt="2025-06-30T20:03:59.020" v="187"/>
        <pc:sldMkLst>
          <pc:docMk/>
          <pc:sldMk cId="461695603" sldId="441"/>
        </pc:sldMkLst>
      </pc:sldChg>
      <pc:sldChg chg="add">
        <pc:chgData name="Mellany Otárola Saénz" userId="4c8e53cc-73d9-4b85-b701-6273e345e567" providerId="ADAL" clId="{09692199-ACF3-48F3-BCF6-EBCF7DC7E18A}" dt="2025-06-30T20:04:22.030" v="188"/>
        <pc:sldMkLst>
          <pc:docMk/>
          <pc:sldMk cId="3230909861" sldId="442"/>
        </pc:sldMkLst>
      </pc:sldChg>
      <pc:sldChg chg="modSp add">
        <pc:chgData name="Mellany Otárola Saénz" userId="4c8e53cc-73d9-4b85-b701-6273e345e567" providerId="ADAL" clId="{09692199-ACF3-48F3-BCF6-EBCF7DC7E18A}" dt="2025-06-30T20:05:17.611" v="193"/>
        <pc:sldMkLst>
          <pc:docMk/>
          <pc:sldMk cId="187806858" sldId="443"/>
        </pc:sldMkLst>
      </pc:sldChg>
    </pc:docChg>
  </pc:docChgLst>
  <pc:docChgLst>
    <pc:chgData name="Mellany Otárola Saénz" userId="4c8e53cc-73d9-4b85-b701-6273e345e567" providerId="ADAL" clId="{2EB10E4C-DA5E-4061-9A9C-1D4B943220C9}"/>
    <pc:docChg chg="delSld modSld">
      <pc:chgData name="Mellany Otárola Saénz" userId="4c8e53cc-73d9-4b85-b701-6273e345e567" providerId="ADAL" clId="{2EB10E4C-DA5E-4061-9A9C-1D4B943220C9}" dt="2025-07-10T19:25:56.701" v="108" actId="20577"/>
      <pc:docMkLst>
        <pc:docMk/>
      </pc:docMkLst>
      <pc:sldChg chg="modSp mod">
        <pc:chgData name="Mellany Otárola Saénz" userId="4c8e53cc-73d9-4b85-b701-6273e345e567" providerId="ADAL" clId="{2EB10E4C-DA5E-4061-9A9C-1D4B943220C9}" dt="2025-07-10T19:21:53.702" v="3" actId="20577"/>
        <pc:sldMkLst>
          <pc:docMk/>
          <pc:sldMk cId="1470009307" sldId="310"/>
        </pc:sldMkLst>
        <pc:spChg chg="mod">
          <ac:chgData name="Mellany Otárola Saénz" userId="4c8e53cc-73d9-4b85-b701-6273e345e567" providerId="ADAL" clId="{2EB10E4C-DA5E-4061-9A9C-1D4B943220C9}" dt="2025-07-10T19:21:53.702" v="3" actId="20577"/>
          <ac:spMkLst>
            <pc:docMk/>
            <pc:sldMk cId="1470009307" sldId="310"/>
            <ac:spMk id="2" creationId="{00000000-0000-0000-0000-000000000000}"/>
          </ac:spMkLst>
        </pc:spChg>
      </pc:sldChg>
      <pc:sldChg chg="modSp">
        <pc:chgData name="Mellany Otárola Saénz" userId="4c8e53cc-73d9-4b85-b701-6273e345e567" providerId="ADAL" clId="{2EB10E4C-DA5E-4061-9A9C-1D4B943220C9}" dt="2025-07-10T19:22:19.551" v="4"/>
        <pc:sldMkLst>
          <pc:docMk/>
          <pc:sldMk cId="3298954715" sldId="410"/>
        </pc:sldMkLst>
        <pc:graphicFrameChg chg="mod">
          <ac:chgData name="Mellany Otárola Saénz" userId="4c8e53cc-73d9-4b85-b701-6273e345e567" providerId="ADAL" clId="{2EB10E4C-DA5E-4061-9A9C-1D4B943220C9}" dt="2025-07-10T19:22:19.551" v="4"/>
          <ac:graphicFrameMkLst>
            <pc:docMk/>
            <pc:sldMk cId="3298954715" sldId="410"/>
            <ac:graphicFrameMk id="3" creationId="{883A021F-B987-C04D-1AE6-E885EE765FCE}"/>
          </ac:graphicFrameMkLst>
        </pc:graphicFrameChg>
      </pc:sldChg>
      <pc:sldChg chg="modSp mod">
        <pc:chgData name="Mellany Otárola Saénz" userId="4c8e53cc-73d9-4b85-b701-6273e345e567" providerId="ADAL" clId="{2EB10E4C-DA5E-4061-9A9C-1D4B943220C9}" dt="2025-07-10T19:22:53.822" v="74" actId="20577"/>
        <pc:sldMkLst>
          <pc:docMk/>
          <pc:sldMk cId="3623780210" sldId="411"/>
        </pc:sldMkLst>
        <pc:spChg chg="mod">
          <ac:chgData name="Mellany Otárola Saénz" userId="4c8e53cc-73d9-4b85-b701-6273e345e567" providerId="ADAL" clId="{2EB10E4C-DA5E-4061-9A9C-1D4B943220C9}" dt="2025-07-10T19:22:53.822" v="74" actId="20577"/>
          <ac:spMkLst>
            <pc:docMk/>
            <pc:sldMk cId="3623780210" sldId="411"/>
            <ac:spMk id="2" creationId="{8561F31C-72A8-E44D-18BD-F1D2359EABB9}"/>
          </ac:spMkLst>
        </pc:spChg>
      </pc:sldChg>
      <pc:sldChg chg="modSp">
        <pc:chgData name="Mellany Otárola Saénz" userId="4c8e53cc-73d9-4b85-b701-6273e345e567" providerId="ADAL" clId="{2EB10E4C-DA5E-4061-9A9C-1D4B943220C9}" dt="2025-07-10T19:23:11.570" v="75"/>
        <pc:sldMkLst>
          <pc:docMk/>
          <pc:sldMk cId="1966039213" sldId="412"/>
        </pc:sldMkLst>
        <pc:graphicFrameChg chg="mod">
          <ac:chgData name="Mellany Otárola Saénz" userId="4c8e53cc-73d9-4b85-b701-6273e345e567" providerId="ADAL" clId="{2EB10E4C-DA5E-4061-9A9C-1D4B943220C9}" dt="2025-07-10T19:23:11.570" v="75"/>
          <ac:graphicFrameMkLst>
            <pc:docMk/>
            <pc:sldMk cId="1966039213" sldId="412"/>
            <ac:graphicFrameMk id="2" creationId="{50299B40-657B-9B7B-CE1A-A967CA649A7B}"/>
          </ac:graphicFrameMkLst>
        </pc:graphicFrameChg>
      </pc:sldChg>
      <pc:sldChg chg="modSp">
        <pc:chgData name="Mellany Otárola Saénz" userId="4c8e53cc-73d9-4b85-b701-6273e345e567" providerId="ADAL" clId="{2EB10E4C-DA5E-4061-9A9C-1D4B943220C9}" dt="2025-07-10T19:23:42.522" v="90"/>
        <pc:sldMkLst>
          <pc:docMk/>
          <pc:sldMk cId="1647178223" sldId="423"/>
        </pc:sldMkLst>
        <pc:graphicFrameChg chg="mod">
          <ac:chgData name="Mellany Otárola Saénz" userId="4c8e53cc-73d9-4b85-b701-6273e345e567" providerId="ADAL" clId="{2EB10E4C-DA5E-4061-9A9C-1D4B943220C9}" dt="2025-07-10T19:23:42.522" v="90"/>
          <ac:graphicFrameMkLst>
            <pc:docMk/>
            <pc:sldMk cId="1647178223" sldId="423"/>
            <ac:graphicFrameMk id="2" creationId="{8C2A79FF-0722-7356-87A1-EAC584A483BD}"/>
          </ac:graphicFrameMkLst>
        </pc:graphicFrameChg>
      </pc:sldChg>
      <pc:sldChg chg="del">
        <pc:chgData name="Mellany Otárola Saénz" userId="4c8e53cc-73d9-4b85-b701-6273e345e567" providerId="ADAL" clId="{2EB10E4C-DA5E-4061-9A9C-1D4B943220C9}" dt="2025-07-10T19:23:50.661" v="91" actId="47"/>
        <pc:sldMkLst>
          <pc:docMk/>
          <pc:sldMk cId="1622076764" sldId="426"/>
        </pc:sldMkLst>
      </pc:sldChg>
      <pc:sldChg chg="modSp mod">
        <pc:chgData name="Mellany Otárola Saénz" userId="4c8e53cc-73d9-4b85-b701-6273e345e567" providerId="ADAL" clId="{2EB10E4C-DA5E-4061-9A9C-1D4B943220C9}" dt="2025-07-10T19:23:56.343" v="98" actId="20577"/>
        <pc:sldMkLst>
          <pc:docMk/>
          <pc:sldMk cId="2291933026" sldId="427"/>
        </pc:sldMkLst>
        <pc:spChg chg="mod">
          <ac:chgData name="Mellany Otárola Saénz" userId="4c8e53cc-73d9-4b85-b701-6273e345e567" providerId="ADAL" clId="{2EB10E4C-DA5E-4061-9A9C-1D4B943220C9}" dt="2025-07-10T19:23:56.343" v="98" actId="20577"/>
          <ac:spMkLst>
            <pc:docMk/>
            <pc:sldMk cId="2291933026" sldId="427"/>
            <ac:spMk id="2" creationId="{446181A2-4E6D-C521-0DA3-0D133B305ECB}"/>
          </ac:spMkLst>
        </pc:spChg>
      </pc:sldChg>
      <pc:sldChg chg="del">
        <pc:chgData name="Mellany Otárola Saénz" userId="4c8e53cc-73d9-4b85-b701-6273e345e567" providerId="ADAL" clId="{2EB10E4C-DA5E-4061-9A9C-1D4B943220C9}" dt="2025-07-10T19:24:04.705" v="99" actId="47"/>
        <pc:sldMkLst>
          <pc:docMk/>
          <pc:sldMk cId="3124826830" sldId="428"/>
        </pc:sldMkLst>
      </pc:sldChg>
      <pc:sldChg chg="del">
        <pc:chgData name="Mellany Otárola Saénz" userId="4c8e53cc-73d9-4b85-b701-6273e345e567" providerId="ADAL" clId="{2EB10E4C-DA5E-4061-9A9C-1D4B943220C9}" dt="2025-07-10T19:24:06.315" v="100" actId="47"/>
        <pc:sldMkLst>
          <pc:docMk/>
          <pc:sldMk cId="4160673165" sldId="429"/>
        </pc:sldMkLst>
      </pc:sldChg>
      <pc:sldChg chg="del">
        <pc:chgData name="Mellany Otárola Saénz" userId="4c8e53cc-73d9-4b85-b701-6273e345e567" providerId="ADAL" clId="{2EB10E4C-DA5E-4061-9A9C-1D4B943220C9}" dt="2025-07-10T19:24:17.852" v="102" actId="47"/>
        <pc:sldMkLst>
          <pc:docMk/>
          <pc:sldMk cId="580958547" sldId="430"/>
        </pc:sldMkLst>
      </pc:sldChg>
      <pc:sldChg chg="del">
        <pc:chgData name="Mellany Otárola Saénz" userId="4c8e53cc-73d9-4b85-b701-6273e345e567" providerId="ADAL" clId="{2EB10E4C-DA5E-4061-9A9C-1D4B943220C9}" dt="2025-07-10T19:24:14.030" v="101" actId="47"/>
        <pc:sldMkLst>
          <pc:docMk/>
          <pc:sldMk cId="923784537" sldId="431"/>
        </pc:sldMkLst>
      </pc:sldChg>
      <pc:sldChg chg="del">
        <pc:chgData name="Mellany Otárola Saénz" userId="4c8e53cc-73d9-4b85-b701-6273e345e567" providerId="ADAL" clId="{2EB10E4C-DA5E-4061-9A9C-1D4B943220C9}" dt="2025-07-10T19:24:14.030" v="101" actId="47"/>
        <pc:sldMkLst>
          <pc:docMk/>
          <pc:sldMk cId="4144937398" sldId="432"/>
        </pc:sldMkLst>
      </pc:sldChg>
      <pc:sldChg chg="del">
        <pc:chgData name="Mellany Otárola Saénz" userId="4c8e53cc-73d9-4b85-b701-6273e345e567" providerId="ADAL" clId="{2EB10E4C-DA5E-4061-9A9C-1D4B943220C9}" dt="2025-07-10T19:24:14.030" v="101" actId="47"/>
        <pc:sldMkLst>
          <pc:docMk/>
          <pc:sldMk cId="2212287170" sldId="433"/>
        </pc:sldMkLst>
      </pc:sldChg>
      <pc:sldChg chg="del">
        <pc:chgData name="Mellany Otárola Saénz" userId="4c8e53cc-73d9-4b85-b701-6273e345e567" providerId="ADAL" clId="{2EB10E4C-DA5E-4061-9A9C-1D4B943220C9}" dt="2025-07-10T19:24:14.030" v="101" actId="47"/>
        <pc:sldMkLst>
          <pc:docMk/>
          <pc:sldMk cId="4042829340" sldId="434"/>
        </pc:sldMkLst>
      </pc:sldChg>
      <pc:sldChg chg="modSp">
        <pc:chgData name="Mellany Otárola Saénz" userId="4c8e53cc-73d9-4b85-b701-6273e345e567" providerId="ADAL" clId="{2EB10E4C-DA5E-4061-9A9C-1D4B943220C9}" dt="2025-07-10T19:25:56.701" v="108" actId="20577"/>
        <pc:sldMkLst>
          <pc:docMk/>
          <pc:sldMk cId="3354977562" sldId="435"/>
        </pc:sldMkLst>
        <pc:graphicFrameChg chg="mod">
          <ac:chgData name="Mellany Otárola Saénz" userId="4c8e53cc-73d9-4b85-b701-6273e345e567" providerId="ADAL" clId="{2EB10E4C-DA5E-4061-9A9C-1D4B943220C9}" dt="2025-07-10T19:25:56.701" v="108" actId="20577"/>
          <ac:graphicFrameMkLst>
            <pc:docMk/>
            <pc:sldMk cId="3354977562" sldId="435"/>
            <ac:graphicFrameMk id="2" creationId="{5A0AB85F-E190-6508-CB39-24BF04908A01}"/>
          </ac:graphicFrameMkLst>
        </pc:graphicFrameChg>
      </pc:sldChg>
      <pc:sldChg chg="del">
        <pc:chgData name="Mellany Otárola Saénz" userId="4c8e53cc-73d9-4b85-b701-6273e345e567" providerId="ADAL" clId="{2EB10E4C-DA5E-4061-9A9C-1D4B943220C9}" dt="2025-07-10T19:24:22.245" v="103" actId="47"/>
        <pc:sldMkLst>
          <pc:docMk/>
          <pc:sldMk cId="554305925" sldId="436"/>
        </pc:sldMkLst>
      </pc:sldChg>
      <pc:sldChg chg="del">
        <pc:chgData name="Mellany Otárola Saénz" userId="4c8e53cc-73d9-4b85-b701-6273e345e567" providerId="ADAL" clId="{2EB10E4C-DA5E-4061-9A9C-1D4B943220C9}" dt="2025-07-10T19:24:25.613" v="104" actId="47"/>
        <pc:sldMkLst>
          <pc:docMk/>
          <pc:sldMk cId="3807933213" sldId="437"/>
        </pc:sldMkLst>
      </pc:sldChg>
      <pc:sldChg chg="del">
        <pc:chgData name="Mellany Otárola Saénz" userId="4c8e53cc-73d9-4b85-b701-6273e345e567" providerId="ADAL" clId="{2EB10E4C-DA5E-4061-9A9C-1D4B943220C9}" dt="2025-07-10T19:24:25.613" v="104" actId="47"/>
        <pc:sldMkLst>
          <pc:docMk/>
          <pc:sldMk cId="2891232567" sldId="438"/>
        </pc:sldMkLst>
      </pc:sldChg>
      <pc:sldChg chg="del">
        <pc:chgData name="Mellany Otárola Saénz" userId="4c8e53cc-73d9-4b85-b701-6273e345e567" providerId="ADAL" clId="{2EB10E4C-DA5E-4061-9A9C-1D4B943220C9}" dt="2025-07-10T19:24:25.613" v="104" actId="47"/>
        <pc:sldMkLst>
          <pc:docMk/>
          <pc:sldMk cId="1841868039" sldId="439"/>
        </pc:sldMkLst>
      </pc:sldChg>
      <pc:sldChg chg="del">
        <pc:chgData name="Mellany Otárola Saénz" userId="4c8e53cc-73d9-4b85-b701-6273e345e567" providerId="ADAL" clId="{2EB10E4C-DA5E-4061-9A9C-1D4B943220C9}" dt="2025-07-10T19:24:33.176" v="105" actId="47"/>
        <pc:sldMkLst>
          <pc:docMk/>
          <pc:sldMk cId="3716511462" sldId="440"/>
        </pc:sldMkLst>
      </pc:sldChg>
      <pc:sldChg chg="del">
        <pc:chgData name="Mellany Otárola Saénz" userId="4c8e53cc-73d9-4b85-b701-6273e345e567" providerId="ADAL" clId="{2EB10E4C-DA5E-4061-9A9C-1D4B943220C9}" dt="2025-07-10T19:24:33.176" v="105" actId="47"/>
        <pc:sldMkLst>
          <pc:docMk/>
          <pc:sldMk cId="461695603" sldId="441"/>
        </pc:sldMkLst>
      </pc:sldChg>
      <pc:sldChg chg="del">
        <pc:chgData name="Mellany Otárola Saénz" userId="4c8e53cc-73d9-4b85-b701-6273e345e567" providerId="ADAL" clId="{2EB10E4C-DA5E-4061-9A9C-1D4B943220C9}" dt="2025-07-10T19:24:33.176" v="105" actId="47"/>
        <pc:sldMkLst>
          <pc:docMk/>
          <pc:sldMk cId="3230909861" sldId="442"/>
        </pc:sldMkLst>
      </pc:sldChg>
      <pc:sldChg chg="del">
        <pc:chgData name="Mellany Otárola Saénz" userId="4c8e53cc-73d9-4b85-b701-6273e345e567" providerId="ADAL" clId="{2EB10E4C-DA5E-4061-9A9C-1D4B943220C9}" dt="2025-07-10T19:24:33.176" v="105" actId="47"/>
        <pc:sldMkLst>
          <pc:docMk/>
          <pc:sldMk cId="187806858" sldId="443"/>
        </pc:sldMkLst>
      </pc:sldChg>
    </pc:docChg>
  </pc:docChgLst>
  <pc:docChgLst>
    <pc:chgData name="Mellany Otárola Saénz" userId="4c8e53cc-73d9-4b85-b701-6273e345e567" providerId="ADAL" clId="{83CF63A9-E404-4CB9-8311-92AABDEC20F0}"/>
    <pc:docChg chg="addSld delSld modSld sldOrd">
      <pc:chgData name="Mellany Otárola Saénz" userId="4c8e53cc-73d9-4b85-b701-6273e345e567" providerId="ADAL" clId="{83CF63A9-E404-4CB9-8311-92AABDEC20F0}" dt="2025-07-10T19:46:07.249" v="227" actId="2696"/>
      <pc:docMkLst>
        <pc:docMk/>
      </pc:docMkLst>
      <pc:sldChg chg="modSp mod">
        <pc:chgData name="Mellany Otárola Saénz" userId="4c8e53cc-73d9-4b85-b701-6273e345e567" providerId="ADAL" clId="{83CF63A9-E404-4CB9-8311-92AABDEC20F0}" dt="2025-07-10T19:36:24.181" v="3" actId="20577"/>
        <pc:sldMkLst>
          <pc:docMk/>
          <pc:sldMk cId="1470009307" sldId="310"/>
        </pc:sldMkLst>
        <pc:spChg chg="mod">
          <ac:chgData name="Mellany Otárola Saénz" userId="4c8e53cc-73d9-4b85-b701-6273e345e567" providerId="ADAL" clId="{83CF63A9-E404-4CB9-8311-92AABDEC20F0}" dt="2025-07-10T19:36:24.181" v="3" actId="20577"/>
          <ac:spMkLst>
            <pc:docMk/>
            <pc:sldMk cId="1470009307" sldId="310"/>
            <ac:spMk id="2" creationId="{00000000-0000-0000-0000-000000000000}"/>
          </ac:spMkLst>
        </pc:spChg>
      </pc:sldChg>
      <pc:sldChg chg="modSp">
        <pc:chgData name="Mellany Otárola Saénz" userId="4c8e53cc-73d9-4b85-b701-6273e345e567" providerId="ADAL" clId="{83CF63A9-E404-4CB9-8311-92AABDEC20F0}" dt="2025-07-10T19:36:47.447" v="7" actId="20577"/>
        <pc:sldMkLst>
          <pc:docMk/>
          <pc:sldMk cId="3298954715" sldId="410"/>
        </pc:sldMkLst>
        <pc:graphicFrameChg chg="mod">
          <ac:chgData name="Mellany Otárola Saénz" userId="4c8e53cc-73d9-4b85-b701-6273e345e567" providerId="ADAL" clId="{83CF63A9-E404-4CB9-8311-92AABDEC20F0}" dt="2025-07-10T19:36:47.447" v="7" actId="20577"/>
          <ac:graphicFrameMkLst>
            <pc:docMk/>
            <pc:sldMk cId="3298954715" sldId="410"/>
            <ac:graphicFrameMk id="3" creationId="{883A021F-B987-C04D-1AE6-E885EE765FCE}"/>
          </ac:graphicFrameMkLst>
        </pc:graphicFrameChg>
      </pc:sldChg>
      <pc:sldChg chg="modSp del mod">
        <pc:chgData name="Mellany Otárola Saénz" userId="4c8e53cc-73d9-4b85-b701-6273e345e567" providerId="ADAL" clId="{83CF63A9-E404-4CB9-8311-92AABDEC20F0}" dt="2025-07-10T19:37:16.384" v="26" actId="2696"/>
        <pc:sldMkLst>
          <pc:docMk/>
          <pc:sldMk cId="3623780210" sldId="411"/>
        </pc:sldMkLst>
        <pc:spChg chg="mod">
          <ac:chgData name="Mellany Otárola Saénz" userId="4c8e53cc-73d9-4b85-b701-6273e345e567" providerId="ADAL" clId="{83CF63A9-E404-4CB9-8311-92AABDEC20F0}" dt="2025-07-10T19:37:10.330" v="25" actId="20577"/>
          <ac:spMkLst>
            <pc:docMk/>
            <pc:sldMk cId="3623780210" sldId="411"/>
            <ac:spMk id="2" creationId="{8561F31C-72A8-E44D-18BD-F1D2359EABB9}"/>
          </ac:spMkLst>
        </pc:spChg>
      </pc:sldChg>
      <pc:sldChg chg="modSp">
        <pc:chgData name="Mellany Otárola Saénz" userId="4c8e53cc-73d9-4b85-b701-6273e345e567" providerId="ADAL" clId="{83CF63A9-E404-4CB9-8311-92AABDEC20F0}" dt="2025-07-10T19:39:15.757" v="130"/>
        <pc:sldMkLst>
          <pc:docMk/>
          <pc:sldMk cId="1966039213" sldId="412"/>
        </pc:sldMkLst>
        <pc:graphicFrameChg chg="mod">
          <ac:chgData name="Mellany Otárola Saénz" userId="4c8e53cc-73d9-4b85-b701-6273e345e567" providerId="ADAL" clId="{83CF63A9-E404-4CB9-8311-92AABDEC20F0}" dt="2025-07-10T19:39:15.757" v="130"/>
          <ac:graphicFrameMkLst>
            <pc:docMk/>
            <pc:sldMk cId="1966039213" sldId="412"/>
            <ac:graphicFrameMk id="2" creationId="{50299B40-657B-9B7B-CE1A-A967CA649A7B}"/>
          </ac:graphicFrameMkLst>
        </pc:graphicFrameChg>
      </pc:sldChg>
      <pc:sldChg chg="modSp">
        <pc:chgData name="Mellany Otárola Saénz" userId="4c8e53cc-73d9-4b85-b701-6273e345e567" providerId="ADAL" clId="{83CF63A9-E404-4CB9-8311-92AABDEC20F0}" dt="2025-07-10T19:39:47.955" v="132"/>
        <pc:sldMkLst>
          <pc:docMk/>
          <pc:sldMk cId="1647178223" sldId="423"/>
        </pc:sldMkLst>
        <pc:graphicFrameChg chg="mod">
          <ac:chgData name="Mellany Otárola Saénz" userId="4c8e53cc-73d9-4b85-b701-6273e345e567" providerId="ADAL" clId="{83CF63A9-E404-4CB9-8311-92AABDEC20F0}" dt="2025-07-10T19:39:47.955" v="132"/>
          <ac:graphicFrameMkLst>
            <pc:docMk/>
            <pc:sldMk cId="1647178223" sldId="423"/>
            <ac:graphicFrameMk id="2" creationId="{8C2A79FF-0722-7356-87A1-EAC584A483BD}"/>
          </ac:graphicFrameMkLst>
        </pc:graphicFrameChg>
      </pc:sldChg>
      <pc:sldChg chg="modSp mod">
        <pc:chgData name="Mellany Otárola Saénz" userId="4c8e53cc-73d9-4b85-b701-6273e345e567" providerId="ADAL" clId="{83CF63A9-E404-4CB9-8311-92AABDEC20F0}" dt="2025-07-10T19:41:40.093" v="151" actId="20577"/>
        <pc:sldMkLst>
          <pc:docMk/>
          <pc:sldMk cId="2291933026" sldId="427"/>
        </pc:sldMkLst>
        <pc:spChg chg="mod">
          <ac:chgData name="Mellany Otárola Saénz" userId="4c8e53cc-73d9-4b85-b701-6273e345e567" providerId="ADAL" clId="{83CF63A9-E404-4CB9-8311-92AABDEC20F0}" dt="2025-07-10T19:41:40.093" v="151" actId="20577"/>
          <ac:spMkLst>
            <pc:docMk/>
            <pc:sldMk cId="2291933026" sldId="427"/>
            <ac:spMk id="2" creationId="{446181A2-4E6D-C521-0DA3-0D133B305ECB}"/>
          </ac:spMkLst>
        </pc:spChg>
      </pc:sldChg>
      <pc:sldChg chg="modSp">
        <pc:chgData name="Mellany Otárola Saénz" userId="4c8e53cc-73d9-4b85-b701-6273e345e567" providerId="ADAL" clId="{83CF63A9-E404-4CB9-8311-92AABDEC20F0}" dt="2025-07-10T19:42:55.805" v="165" actId="13782"/>
        <pc:sldMkLst>
          <pc:docMk/>
          <pc:sldMk cId="3354977562" sldId="435"/>
        </pc:sldMkLst>
        <pc:graphicFrameChg chg="mod">
          <ac:chgData name="Mellany Otárola Saénz" userId="4c8e53cc-73d9-4b85-b701-6273e345e567" providerId="ADAL" clId="{83CF63A9-E404-4CB9-8311-92AABDEC20F0}" dt="2025-07-10T19:42:55.805" v="165" actId="13782"/>
          <ac:graphicFrameMkLst>
            <pc:docMk/>
            <pc:sldMk cId="3354977562" sldId="435"/>
            <ac:graphicFrameMk id="2" creationId="{5A0AB85F-E190-6508-CB39-24BF04908A01}"/>
          </ac:graphicFrameMkLst>
        </pc:graphicFrameChg>
      </pc:sldChg>
      <pc:sldChg chg="modSp add mod ord">
        <pc:chgData name="Mellany Otárola Saénz" userId="4c8e53cc-73d9-4b85-b701-6273e345e567" providerId="ADAL" clId="{83CF63A9-E404-4CB9-8311-92AABDEC20F0}" dt="2025-07-10T19:38:40.318" v="115" actId="122"/>
        <pc:sldMkLst>
          <pc:docMk/>
          <pc:sldMk cId="2787811566" sldId="436"/>
        </pc:sldMkLst>
        <pc:spChg chg="mod">
          <ac:chgData name="Mellany Otárola Saénz" userId="4c8e53cc-73d9-4b85-b701-6273e345e567" providerId="ADAL" clId="{83CF63A9-E404-4CB9-8311-92AABDEC20F0}" dt="2025-07-10T19:38:40.318" v="115" actId="122"/>
          <ac:spMkLst>
            <pc:docMk/>
            <pc:sldMk cId="2787811566" sldId="436"/>
            <ac:spMk id="2" creationId="{91179BE2-8288-C8F0-CC9D-7852AC5E9A79}"/>
          </ac:spMkLst>
        </pc:spChg>
      </pc:sldChg>
      <pc:sldChg chg="modSp add">
        <pc:chgData name="Mellany Otárola Saénz" userId="4c8e53cc-73d9-4b85-b701-6273e345e567" providerId="ADAL" clId="{83CF63A9-E404-4CB9-8311-92AABDEC20F0}" dt="2025-07-10T19:40:47.925" v="138" actId="20577"/>
        <pc:sldMkLst>
          <pc:docMk/>
          <pc:sldMk cId="3507539408" sldId="437"/>
        </pc:sldMkLst>
        <pc:graphicFrameChg chg="mod">
          <ac:chgData name="Mellany Otárola Saénz" userId="4c8e53cc-73d9-4b85-b701-6273e345e567" providerId="ADAL" clId="{83CF63A9-E404-4CB9-8311-92AABDEC20F0}" dt="2025-07-10T19:40:47.925" v="138" actId="20577"/>
          <ac:graphicFrameMkLst>
            <pc:docMk/>
            <pc:sldMk cId="3507539408" sldId="437"/>
            <ac:graphicFrameMk id="2" creationId="{8A78818A-052F-4410-A04D-A7C29179C281}"/>
          </ac:graphicFrameMkLst>
        </pc:graphicFrameChg>
      </pc:sldChg>
      <pc:sldChg chg="modSp add">
        <pc:chgData name="Mellany Otárola Saénz" userId="4c8e53cc-73d9-4b85-b701-6273e345e567" providerId="ADAL" clId="{83CF63A9-E404-4CB9-8311-92AABDEC20F0}" dt="2025-07-10T19:41:24.260" v="143"/>
        <pc:sldMkLst>
          <pc:docMk/>
          <pc:sldMk cId="2096036106" sldId="438"/>
        </pc:sldMkLst>
        <pc:graphicFrameChg chg="mod">
          <ac:chgData name="Mellany Otárola Saénz" userId="4c8e53cc-73d9-4b85-b701-6273e345e567" providerId="ADAL" clId="{83CF63A9-E404-4CB9-8311-92AABDEC20F0}" dt="2025-07-10T19:41:24.260" v="143"/>
          <ac:graphicFrameMkLst>
            <pc:docMk/>
            <pc:sldMk cId="2096036106" sldId="438"/>
            <ac:graphicFrameMk id="2" creationId="{C1574EF7-F454-B1B6-1821-5FD6335DCC35}"/>
          </ac:graphicFrameMkLst>
        </pc:graphicFrameChg>
      </pc:sldChg>
      <pc:sldChg chg="modSp add ord">
        <pc:chgData name="Mellany Otárola Saénz" userId="4c8e53cc-73d9-4b85-b701-6273e345e567" providerId="ADAL" clId="{83CF63A9-E404-4CB9-8311-92AABDEC20F0}" dt="2025-07-10T19:43:43.427" v="183"/>
        <pc:sldMkLst>
          <pc:docMk/>
          <pc:sldMk cId="4000182353" sldId="439"/>
        </pc:sldMkLst>
        <pc:graphicFrameChg chg="mod">
          <ac:chgData name="Mellany Otárola Saénz" userId="4c8e53cc-73d9-4b85-b701-6273e345e567" providerId="ADAL" clId="{83CF63A9-E404-4CB9-8311-92AABDEC20F0}" dt="2025-07-10T19:43:43.427" v="183"/>
          <ac:graphicFrameMkLst>
            <pc:docMk/>
            <pc:sldMk cId="4000182353" sldId="439"/>
            <ac:graphicFrameMk id="2" creationId="{B0F9C0B5-5F0C-1E8D-6D0C-A75BE5AE9866}"/>
          </ac:graphicFrameMkLst>
        </pc:graphicFrameChg>
      </pc:sldChg>
      <pc:sldChg chg="modSp add">
        <pc:chgData name="Mellany Otárola Saénz" userId="4c8e53cc-73d9-4b85-b701-6273e345e567" providerId="ADAL" clId="{83CF63A9-E404-4CB9-8311-92AABDEC20F0}" dt="2025-07-10T19:44:10.156" v="188"/>
        <pc:sldMkLst>
          <pc:docMk/>
          <pc:sldMk cId="1053920580" sldId="440"/>
        </pc:sldMkLst>
        <pc:graphicFrameChg chg="mod">
          <ac:chgData name="Mellany Otárola Saénz" userId="4c8e53cc-73d9-4b85-b701-6273e345e567" providerId="ADAL" clId="{83CF63A9-E404-4CB9-8311-92AABDEC20F0}" dt="2025-07-10T19:44:10.156" v="188"/>
          <ac:graphicFrameMkLst>
            <pc:docMk/>
            <pc:sldMk cId="1053920580" sldId="440"/>
            <ac:graphicFrameMk id="2" creationId="{2DB2CC53-80AD-E001-3EDB-42EBC97870AE}"/>
          </ac:graphicFrameMkLst>
        </pc:graphicFrameChg>
      </pc:sldChg>
      <pc:sldChg chg="modSp add">
        <pc:chgData name="Mellany Otárola Saénz" userId="4c8e53cc-73d9-4b85-b701-6273e345e567" providerId="ADAL" clId="{83CF63A9-E404-4CB9-8311-92AABDEC20F0}" dt="2025-07-10T19:45:02.758" v="211"/>
        <pc:sldMkLst>
          <pc:docMk/>
          <pc:sldMk cId="1098712831" sldId="441"/>
        </pc:sldMkLst>
        <pc:graphicFrameChg chg="mod">
          <ac:chgData name="Mellany Otárola Saénz" userId="4c8e53cc-73d9-4b85-b701-6273e345e567" providerId="ADAL" clId="{83CF63A9-E404-4CB9-8311-92AABDEC20F0}" dt="2025-07-10T19:45:02.758" v="211"/>
          <ac:graphicFrameMkLst>
            <pc:docMk/>
            <pc:sldMk cId="1098712831" sldId="441"/>
            <ac:graphicFrameMk id="2" creationId="{F19A1972-4FEE-9CE6-6566-B7FC4453CA9C}"/>
          </ac:graphicFrameMkLst>
        </pc:graphicFrameChg>
      </pc:sldChg>
      <pc:sldChg chg="modSp add mod ord">
        <pc:chgData name="Mellany Otárola Saénz" userId="4c8e53cc-73d9-4b85-b701-6273e345e567" providerId="ADAL" clId="{83CF63A9-E404-4CB9-8311-92AABDEC20F0}" dt="2025-07-10T19:44:37.634" v="205" actId="20577"/>
        <pc:sldMkLst>
          <pc:docMk/>
          <pc:sldMk cId="2191645623" sldId="442"/>
        </pc:sldMkLst>
        <pc:spChg chg="mod">
          <ac:chgData name="Mellany Otárola Saénz" userId="4c8e53cc-73d9-4b85-b701-6273e345e567" providerId="ADAL" clId="{83CF63A9-E404-4CB9-8311-92AABDEC20F0}" dt="2025-07-10T19:44:37.634" v="205" actId="20577"/>
          <ac:spMkLst>
            <pc:docMk/>
            <pc:sldMk cId="2191645623" sldId="442"/>
            <ac:spMk id="2" creationId="{D6CDE821-CD3C-7C8A-79A3-5A68742A7117}"/>
          </ac:spMkLst>
        </pc:spChg>
      </pc:sldChg>
      <pc:sldChg chg="modSp add mod">
        <pc:chgData name="Mellany Otárola Saénz" userId="4c8e53cc-73d9-4b85-b701-6273e345e567" providerId="ADAL" clId="{83CF63A9-E404-4CB9-8311-92AABDEC20F0}" dt="2025-07-10T19:45:22.001" v="220" actId="20577"/>
        <pc:sldMkLst>
          <pc:docMk/>
          <pc:sldMk cId="1053119947" sldId="443"/>
        </pc:sldMkLst>
        <pc:spChg chg="mod">
          <ac:chgData name="Mellany Otárola Saénz" userId="4c8e53cc-73d9-4b85-b701-6273e345e567" providerId="ADAL" clId="{83CF63A9-E404-4CB9-8311-92AABDEC20F0}" dt="2025-07-10T19:45:22.001" v="220" actId="20577"/>
          <ac:spMkLst>
            <pc:docMk/>
            <pc:sldMk cId="1053119947" sldId="443"/>
            <ac:spMk id="2" creationId="{C791891C-B19F-0004-CF95-FF73B7289E60}"/>
          </ac:spMkLst>
        </pc:spChg>
      </pc:sldChg>
      <pc:sldChg chg="modSp add">
        <pc:chgData name="Mellany Otárola Saénz" userId="4c8e53cc-73d9-4b85-b701-6273e345e567" providerId="ADAL" clId="{83CF63A9-E404-4CB9-8311-92AABDEC20F0}" dt="2025-07-10T19:45:51.649" v="225"/>
        <pc:sldMkLst>
          <pc:docMk/>
          <pc:sldMk cId="721928466" sldId="444"/>
        </pc:sldMkLst>
        <pc:graphicFrameChg chg="mod">
          <ac:chgData name="Mellany Otárola Saénz" userId="4c8e53cc-73d9-4b85-b701-6273e345e567" providerId="ADAL" clId="{83CF63A9-E404-4CB9-8311-92AABDEC20F0}" dt="2025-07-10T19:45:51.649" v="225"/>
          <ac:graphicFrameMkLst>
            <pc:docMk/>
            <pc:sldMk cId="721928466" sldId="444"/>
            <ac:graphicFrameMk id="2" creationId="{A33BD235-66DA-C1C6-30A9-3E690DEE0D8D}"/>
          </ac:graphicFrameMkLst>
        </pc:graphicFrameChg>
      </pc:sldChg>
      <pc:sldChg chg="new del">
        <pc:chgData name="Mellany Otárola Saénz" userId="4c8e53cc-73d9-4b85-b701-6273e345e567" providerId="ADAL" clId="{83CF63A9-E404-4CB9-8311-92AABDEC20F0}" dt="2025-07-10T19:46:07.249" v="227" actId="2696"/>
        <pc:sldMkLst>
          <pc:docMk/>
          <pc:sldMk cId="3211754557" sldId="445"/>
        </pc:sldMkLst>
      </pc:sldChg>
    </pc:docChg>
  </pc:docChgLst>
  <pc:docChgLst>
    <pc:chgData name="Mellany Otárola Saénz" userId="4c8e53cc-73d9-4b85-b701-6273e345e567" providerId="ADAL" clId="{827980CB-8DAD-4D1F-87E9-AE03DEB2C893}"/>
    <pc:docChg chg="undo custSel addSld delSld modSld">
      <pc:chgData name="Mellany Otárola Saénz" userId="4c8e53cc-73d9-4b85-b701-6273e345e567" providerId="ADAL" clId="{827980CB-8DAD-4D1F-87E9-AE03DEB2C893}" dt="2025-06-10T23:02:57.679" v="638" actId="1076"/>
      <pc:docMkLst>
        <pc:docMk/>
      </pc:docMkLst>
      <pc:sldChg chg="del">
        <pc:chgData name="Mellany Otárola Saénz" userId="4c8e53cc-73d9-4b85-b701-6273e345e567" providerId="ADAL" clId="{827980CB-8DAD-4D1F-87E9-AE03DEB2C893}" dt="2025-05-29T19:55:37.363" v="126" actId="47"/>
        <pc:sldMkLst>
          <pc:docMk/>
          <pc:sldMk cId="2598456825" sldId="312"/>
        </pc:sldMkLst>
      </pc:sldChg>
      <pc:sldChg chg="del">
        <pc:chgData name="Mellany Otárola Saénz" userId="4c8e53cc-73d9-4b85-b701-6273e345e567" providerId="ADAL" clId="{827980CB-8DAD-4D1F-87E9-AE03DEB2C893}" dt="2025-05-29T19:55:37.938" v="127" actId="47"/>
        <pc:sldMkLst>
          <pc:docMk/>
          <pc:sldMk cId="2320267115" sldId="313"/>
        </pc:sldMkLst>
      </pc:sldChg>
      <pc:sldChg chg="del">
        <pc:chgData name="Mellany Otárola Saénz" userId="4c8e53cc-73d9-4b85-b701-6273e345e567" providerId="ADAL" clId="{827980CB-8DAD-4D1F-87E9-AE03DEB2C893}" dt="2025-05-29T19:55:38.611" v="128" actId="47"/>
        <pc:sldMkLst>
          <pc:docMk/>
          <pc:sldMk cId="2261933452" sldId="314"/>
        </pc:sldMkLst>
      </pc:sldChg>
      <pc:sldChg chg="del">
        <pc:chgData name="Mellany Otárola Saénz" userId="4c8e53cc-73d9-4b85-b701-6273e345e567" providerId="ADAL" clId="{827980CB-8DAD-4D1F-87E9-AE03DEB2C893}" dt="2025-05-29T19:55:39.131" v="129" actId="47"/>
        <pc:sldMkLst>
          <pc:docMk/>
          <pc:sldMk cId="2645011538" sldId="322"/>
        </pc:sldMkLst>
      </pc:sldChg>
      <pc:sldChg chg="del">
        <pc:chgData name="Mellany Otárola Saénz" userId="4c8e53cc-73d9-4b85-b701-6273e345e567" providerId="ADAL" clId="{827980CB-8DAD-4D1F-87E9-AE03DEB2C893}" dt="2025-05-29T19:55:39.605" v="130" actId="47"/>
        <pc:sldMkLst>
          <pc:docMk/>
          <pc:sldMk cId="1531878789" sldId="323"/>
        </pc:sldMkLst>
      </pc:sldChg>
      <pc:sldChg chg="del">
        <pc:chgData name="Mellany Otárola Saénz" userId="4c8e53cc-73d9-4b85-b701-6273e345e567" providerId="ADAL" clId="{827980CB-8DAD-4D1F-87E9-AE03DEB2C893}" dt="2025-05-29T19:55:43.079" v="135" actId="47"/>
        <pc:sldMkLst>
          <pc:docMk/>
          <pc:sldMk cId="1805053625" sldId="327"/>
        </pc:sldMkLst>
      </pc:sldChg>
      <pc:sldChg chg="del">
        <pc:chgData name="Mellany Otárola Saénz" userId="4c8e53cc-73d9-4b85-b701-6273e345e567" providerId="ADAL" clId="{827980CB-8DAD-4D1F-87E9-AE03DEB2C893}" dt="2025-05-29T19:55:40.099" v="131" actId="47"/>
        <pc:sldMkLst>
          <pc:docMk/>
          <pc:sldMk cId="2084896656" sldId="390"/>
        </pc:sldMkLst>
      </pc:sldChg>
      <pc:sldChg chg="del">
        <pc:chgData name="Mellany Otárola Saénz" userId="4c8e53cc-73d9-4b85-b701-6273e345e567" providerId="ADAL" clId="{827980CB-8DAD-4D1F-87E9-AE03DEB2C893}" dt="2025-05-29T19:55:40.534" v="132" actId="47"/>
        <pc:sldMkLst>
          <pc:docMk/>
          <pc:sldMk cId="1619187970" sldId="391"/>
        </pc:sldMkLst>
      </pc:sldChg>
      <pc:sldChg chg="del">
        <pc:chgData name="Mellany Otárola Saénz" userId="4c8e53cc-73d9-4b85-b701-6273e345e567" providerId="ADAL" clId="{827980CB-8DAD-4D1F-87E9-AE03DEB2C893}" dt="2025-05-29T19:55:42.196" v="134" actId="47"/>
        <pc:sldMkLst>
          <pc:docMk/>
          <pc:sldMk cId="3379364092" sldId="396"/>
        </pc:sldMkLst>
      </pc:sldChg>
      <pc:sldChg chg="del">
        <pc:chgData name="Mellany Otárola Saénz" userId="4c8e53cc-73d9-4b85-b701-6273e345e567" providerId="ADAL" clId="{827980CB-8DAD-4D1F-87E9-AE03DEB2C893}" dt="2025-05-29T19:57:45.124" v="136" actId="47"/>
        <pc:sldMkLst>
          <pc:docMk/>
          <pc:sldMk cId="3692049169" sldId="397"/>
        </pc:sldMkLst>
      </pc:sldChg>
      <pc:sldChg chg="del">
        <pc:chgData name="Mellany Otárola Saénz" userId="4c8e53cc-73d9-4b85-b701-6273e345e567" providerId="ADAL" clId="{827980CB-8DAD-4D1F-87E9-AE03DEB2C893}" dt="2025-05-29T19:55:41.152" v="133" actId="47"/>
        <pc:sldMkLst>
          <pc:docMk/>
          <pc:sldMk cId="1642612520" sldId="399"/>
        </pc:sldMkLst>
      </pc:sldChg>
      <pc:sldChg chg="del">
        <pc:chgData name="Mellany Otárola Saénz" userId="4c8e53cc-73d9-4b85-b701-6273e345e567" providerId="ADAL" clId="{827980CB-8DAD-4D1F-87E9-AE03DEB2C893}" dt="2025-05-29T19:57:46.395" v="137" actId="47"/>
        <pc:sldMkLst>
          <pc:docMk/>
          <pc:sldMk cId="355169349" sldId="400"/>
        </pc:sldMkLst>
      </pc:sldChg>
      <pc:sldChg chg="del">
        <pc:chgData name="Mellany Otárola Saénz" userId="4c8e53cc-73d9-4b85-b701-6273e345e567" providerId="ADAL" clId="{827980CB-8DAD-4D1F-87E9-AE03DEB2C893}" dt="2025-05-29T19:57:47.355" v="138" actId="47"/>
        <pc:sldMkLst>
          <pc:docMk/>
          <pc:sldMk cId="1433245836" sldId="401"/>
        </pc:sldMkLst>
      </pc:sldChg>
      <pc:sldChg chg="del">
        <pc:chgData name="Mellany Otárola Saénz" userId="4c8e53cc-73d9-4b85-b701-6273e345e567" providerId="ADAL" clId="{827980CB-8DAD-4D1F-87E9-AE03DEB2C893}" dt="2025-05-29T19:57:48.753" v="139" actId="47"/>
        <pc:sldMkLst>
          <pc:docMk/>
          <pc:sldMk cId="3075454305" sldId="402"/>
        </pc:sldMkLst>
      </pc:sldChg>
      <pc:sldChg chg="del">
        <pc:chgData name="Mellany Otárola Saénz" userId="4c8e53cc-73d9-4b85-b701-6273e345e567" providerId="ADAL" clId="{827980CB-8DAD-4D1F-87E9-AE03DEB2C893}" dt="2025-05-29T19:57:49.946" v="140" actId="47"/>
        <pc:sldMkLst>
          <pc:docMk/>
          <pc:sldMk cId="2254035832" sldId="403"/>
        </pc:sldMkLst>
      </pc:sldChg>
      <pc:sldChg chg="del">
        <pc:chgData name="Mellany Otárola Saénz" userId="4c8e53cc-73d9-4b85-b701-6273e345e567" providerId="ADAL" clId="{827980CB-8DAD-4D1F-87E9-AE03DEB2C893}" dt="2025-05-29T19:57:51.377" v="141" actId="47"/>
        <pc:sldMkLst>
          <pc:docMk/>
          <pc:sldMk cId="2640673446" sldId="404"/>
        </pc:sldMkLst>
      </pc:sldChg>
      <pc:sldChg chg="del">
        <pc:chgData name="Mellany Otárola Saénz" userId="4c8e53cc-73d9-4b85-b701-6273e345e567" providerId="ADAL" clId="{827980CB-8DAD-4D1F-87E9-AE03DEB2C893}" dt="2025-05-29T19:57:53.423" v="142" actId="47"/>
        <pc:sldMkLst>
          <pc:docMk/>
          <pc:sldMk cId="753658380" sldId="406"/>
        </pc:sldMkLst>
      </pc:sldChg>
      <pc:sldChg chg="del">
        <pc:chgData name="Mellany Otárola Saénz" userId="4c8e53cc-73d9-4b85-b701-6273e345e567" providerId="ADAL" clId="{827980CB-8DAD-4D1F-87E9-AE03DEB2C893}" dt="2025-05-29T19:57:54.736" v="143" actId="47"/>
        <pc:sldMkLst>
          <pc:docMk/>
          <pc:sldMk cId="2813933478" sldId="407"/>
        </pc:sldMkLst>
      </pc:sldChg>
      <pc:sldChg chg="del">
        <pc:chgData name="Mellany Otárola Saénz" userId="4c8e53cc-73d9-4b85-b701-6273e345e567" providerId="ADAL" clId="{827980CB-8DAD-4D1F-87E9-AE03DEB2C893}" dt="2025-05-29T19:57:57.199" v="144" actId="47"/>
        <pc:sldMkLst>
          <pc:docMk/>
          <pc:sldMk cId="1729184221" sldId="408"/>
        </pc:sldMkLst>
      </pc:sldChg>
      <pc:sldChg chg="modSp new mod">
        <pc:chgData name="Mellany Otárola Saénz" userId="4c8e53cc-73d9-4b85-b701-6273e345e567" providerId="ADAL" clId="{827980CB-8DAD-4D1F-87E9-AE03DEB2C893}" dt="2025-05-29T19:36:27.892" v="66" actId="20577"/>
        <pc:sldMkLst>
          <pc:docMk/>
          <pc:sldMk cId="4137975433" sldId="409"/>
        </pc:sldMkLst>
        <pc:spChg chg="mod">
          <ac:chgData name="Mellany Otárola Saénz" userId="4c8e53cc-73d9-4b85-b701-6273e345e567" providerId="ADAL" clId="{827980CB-8DAD-4D1F-87E9-AE03DEB2C893}" dt="2025-05-29T19:36:27.892" v="66" actId="20577"/>
          <ac:spMkLst>
            <pc:docMk/>
            <pc:sldMk cId="4137975433" sldId="409"/>
            <ac:spMk id="2" creationId="{B50BB249-0D2E-95DD-E6CE-ABDF99BE9BD9}"/>
          </ac:spMkLst>
        </pc:spChg>
      </pc:sldChg>
      <pc:sldChg chg="addSp delSp modSp new mod">
        <pc:chgData name="Mellany Otárola Saénz" userId="4c8e53cc-73d9-4b85-b701-6273e345e567" providerId="ADAL" clId="{827980CB-8DAD-4D1F-87E9-AE03DEB2C893}" dt="2025-05-29T19:48:06.777" v="88" actId="14100"/>
        <pc:sldMkLst>
          <pc:docMk/>
          <pc:sldMk cId="3298954715" sldId="410"/>
        </pc:sldMkLst>
        <pc:graphicFrameChg chg="add mod modGraphic">
          <ac:chgData name="Mellany Otárola Saénz" userId="4c8e53cc-73d9-4b85-b701-6273e345e567" providerId="ADAL" clId="{827980CB-8DAD-4D1F-87E9-AE03DEB2C893}" dt="2025-05-29T19:48:06.777" v="88" actId="14100"/>
          <ac:graphicFrameMkLst>
            <pc:docMk/>
            <pc:sldMk cId="3298954715" sldId="410"/>
            <ac:graphicFrameMk id="3" creationId="{883A021F-B987-C04D-1AE6-E885EE765FCE}"/>
          </ac:graphicFrameMkLst>
        </pc:graphicFrameChg>
      </pc:sldChg>
      <pc:sldChg chg="addSp modSp new del mod">
        <pc:chgData name="Mellany Otárola Saénz" userId="4c8e53cc-73d9-4b85-b701-6273e345e567" providerId="ADAL" clId="{827980CB-8DAD-4D1F-87E9-AE03DEB2C893}" dt="2025-05-29T19:37:06.017" v="69" actId="47"/>
        <pc:sldMkLst>
          <pc:docMk/>
          <pc:sldMk cId="3497622533" sldId="410"/>
        </pc:sldMkLst>
      </pc:sldChg>
      <pc:sldChg chg="modSp new mod">
        <pc:chgData name="Mellany Otárola Saénz" userId="4c8e53cc-73d9-4b85-b701-6273e345e567" providerId="ADAL" clId="{827980CB-8DAD-4D1F-87E9-AE03DEB2C893}" dt="2025-05-29T19:55:32.710" v="125" actId="1076"/>
        <pc:sldMkLst>
          <pc:docMk/>
          <pc:sldMk cId="3623780210" sldId="411"/>
        </pc:sldMkLst>
      </pc:sldChg>
      <pc:sldChg chg="new del">
        <pc:chgData name="Mellany Otárola Saénz" userId="4c8e53cc-73d9-4b85-b701-6273e345e567" providerId="ADAL" clId="{827980CB-8DAD-4D1F-87E9-AE03DEB2C893}" dt="2025-06-10T19:53:22.952" v="146" actId="47"/>
        <pc:sldMkLst>
          <pc:docMk/>
          <pc:sldMk cId="891206461" sldId="412"/>
        </pc:sldMkLst>
      </pc:sldChg>
      <pc:sldChg chg="addSp modSp new mod">
        <pc:chgData name="Mellany Otárola Saénz" userId="4c8e53cc-73d9-4b85-b701-6273e345e567" providerId="ADAL" clId="{827980CB-8DAD-4D1F-87E9-AE03DEB2C893}" dt="2025-06-10T20:05:08.412" v="214" actId="123"/>
        <pc:sldMkLst>
          <pc:docMk/>
          <pc:sldMk cId="1966039213" sldId="412"/>
        </pc:sldMkLst>
        <pc:graphicFrameChg chg="add mod modGraphic">
          <ac:chgData name="Mellany Otárola Saénz" userId="4c8e53cc-73d9-4b85-b701-6273e345e567" providerId="ADAL" clId="{827980CB-8DAD-4D1F-87E9-AE03DEB2C893}" dt="2025-06-10T20:05:08.412" v="214" actId="123"/>
          <ac:graphicFrameMkLst>
            <pc:docMk/>
            <pc:sldMk cId="1966039213" sldId="412"/>
            <ac:graphicFrameMk id="2" creationId="{50299B40-657B-9B7B-CE1A-A967CA649A7B}"/>
          </ac:graphicFrameMkLst>
        </pc:graphicFrameChg>
      </pc:sldChg>
      <pc:sldChg chg="modSp new mod">
        <pc:chgData name="Mellany Otárola Saénz" userId="4c8e53cc-73d9-4b85-b701-6273e345e567" providerId="ADAL" clId="{827980CB-8DAD-4D1F-87E9-AE03DEB2C893}" dt="2025-06-10T20:06:09.804" v="218" actId="123"/>
        <pc:sldMkLst>
          <pc:docMk/>
          <pc:sldMk cId="3406539635" sldId="413"/>
        </pc:sldMkLst>
      </pc:sldChg>
      <pc:sldChg chg="addSp modSp new mod">
        <pc:chgData name="Mellany Otárola Saénz" userId="4c8e53cc-73d9-4b85-b701-6273e345e567" providerId="ADAL" clId="{827980CB-8DAD-4D1F-87E9-AE03DEB2C893}" dt="2025-06-10T20:23:12.600" v="253" actId="12100"/>
        <pc:sldMkLst>
          <pc:docMk/>
          <pc:sldMk cId="3752501947" sldId="414"/>
        </pc:sldMkLst>
      </pc:sldChg>
      <pc:sldChg chg="addSp modSp new mod">
        <pc:chgData name="Mellany Otárola Saénz" userId="4c8e53cc-73d9-4b85-b701-6273e345e567" providerId="ADAL" clId="{827980CB-8DAD-4D1F-87E9-AE03DEB2C893}" dt="2025-06-10T20:24:50.585" v="288" actId="14100"/>
        <pc:sldMkLst>
          <pc:docMk/>
          <pc:sldMk cId="1776331130" sldId="415"/>
        </pc:sldMkLst>
      </pc:sldChg>
      <pc:sldChg chg="addSp modSp new mod">
        <pc:chgData name="Mellany Otárola Saénz" userId="4c8e53cc-73d9-4b85-b701-6273e345e567" providerId="ADAL" clId="{827980CB-8DAD-4D1F-87E9-AE03DEB2C893}" dt="2025-06-10T20:48:31.375" v="331" actId="1076"/>
        <pc:sldMkLst>
          <pc:docMk/>
          <pc:sldMk cId="3555942327" sldId="416"/>
        </pc:sldMkLst>
      </pc:sldChg>
      <pc:sldChg chg="modSp add mod">
        <pc:chgData name="Mellany Otárola Saénz" userId="4c8e53cc-73d9-4b85-b701-6273e345e567" providerId="ADAL" clId="{827980CB-8DAD-4D1F-87E9-AE03DEB2C893}" dt="2025-06-10T20:56:12.311" v="376" actId="20577"/>
        <pc:sldMkLst>
          <pc:docMk/>
          <pc:sldMk cId="806897299" sldId="417"/>
        </pc:sldMkLst>
      </pc:sldChg>
      <pc:sldChg chg="addSp modSp new mod">
        <pc:chgData name="Mellany Otárola Saénz" userId="4c8e53cc-73d9-4b85-b701-6273e345e567" providerId="ADAL" clId="{827980CB-8DAD-4D1F-87E9-AE03DEB2C893}" dt="2025-06-10T20:57:26.861" v="438" actId="20577"/>
        <pc:sldMkLst>
          <pc:docMk/>
          <pc:sldMk cId="2681931869" sldId="418"/>
        </pc:sldMkLst>
      </pc:sldChg>
      <pc:sldChg chg="addSp modSp new mod">
        <pc:chgData name="Mellany Otárola Saénz" userId="4c8e53cc-73d9-4b85-b701-6273e345e567" providerId="ADAL" clId="{827980CB-8DAD-4D1F-87E9-AE03DEB2C893}" dt="2025-06-10T23:02:07.742" v="629"/>
        <pc:sldMkLst>
          <pc:docMk/>
          <pc:sldMk cId="3816103392" sldId="419"/>
        </pc:sldMkLst>
      </pc:sldChg>
      <pc:sldChg chg="addSp modSp new mod">
        <pc:chgData name="Mellany Otárola Saénz" userId="4c8e53cc-73d9-4b85-b701-6273e345e567" providerId="ADAL" clId="{827980CB-8DAD-4D1F-87E9-AE03DEB2C893}" dt="2025-06-10T22:56:18.339" v="482"/>
        <pc:sldMkLst>
          <pc:docMk/>
          <pc:sldMk cId="2053920279" sldId="420"/>
        </pc:sldMkLst>
      </pc:sldChg>
      <pc:sldChg chg="addSp modSp new mod">
        <pc:chgData name="Mellany Otárola Saénz" userId="4c8e53cc-73d9-4b85-b701-6273e345e567" providerId="ADAL" clId="{827980CB-8DAD-4D1F-87E9-AE03DEB2C893}" dt="2025-06-10T23:01:39.500" v="628" actId="12100"/>
        <pc:sldMkLst>
          <pc:docMk/>
          <pc:sldMk cId="3592938673" sldId="421"/>
        </pc:sldMkLst>
      </pc:sldChg>
      <pc:sldChg chg="addSp modSp new mod">
        <pc:chgData name="Mellany Otárola Saénz" userId="4c8e53cc-73d9-4b85-b701-6273e345e567" providerId="ADAL" clId="{827980CB-8DAD-4D1F-87E9-AE03DEB2C893}" dt="2025-06-10T23:02:57.679" v="638" actId="1076"/>
        <pc:sldMkLst>
          <pc:docMk/>
          <pc:sldMk cId="227950501" sldId="422"/>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FED273-2C42-4C58-95B0-E897328A9F20}" type="doc">
      <dgm:prSet loTypeId="urn:microsoft.com/office/officeart/2005/8/layout/process1" loCatId="process" qsTypeId="urn:microsoft.com/office/officeart/2005/8/quickstyle/simple2" qsCatId="simple" csTypeId="urn:microsoft.com/office/officeart/2005/8/colors/accent1_2" csCatId="accent1" phldr="1"/>
      <dgm:spPr/>
    </dgm:pt>
    <dgm:pt modelId="{41F2B6B0-7976-4CD5-869B-B255ADED03A4}">
      <dgm:prSet phldrT="[Texto]"/>
      <dgm:spPr/>
      <dgm:t>
        <a:bodyPr/>
        <a:lstStyle/>
        <a:p>
          <a:r>
            <a:rPr lang="es-ES" dirty="0"/>
            <a:t>Consta de cuatro áreas: identificación, contacto, descripción y acceso. </a:t>
          </a:r>
          <a:endParaRPr lang="es-CR" dirty="0"/>
        </a:p>
      </dgm:t>
    </dgm:pt>
    <dgm:pt modelId="{507303AB-6D9C-4693-A20B-E8757D265D91}" type="parTrans" cxnId="{68D8A077-F577-4762-81D5-4E80879CA628}">
      <dgm:prSet/>
      <dgm:spPr/>
      <dgm:t>
        <a:bodyPr/>
        <a:lstStyle/>
        <a:p>
          <a:endParaRPr lang="es-CR"/>
        </a:p>
      </dgm:t>
    </dgm:pt>
    <dgm:pt modelId="{A1E1AF2C-BF33-41DA-9638-DC7ED92D03D2}" type="sibTrans" cxnId="{68D8A077-F577-4762-81D5-4E80879CA628}">
      <dgm:prSet/>
      <dgm:spPr/>
      <dgm:t>
        <a:bodyPr/>
        <a:lstStyle/>
        <a:p>
          <a:endParaRPr lang="es-CR"/>
        </a:p>
      </dgm:t>
    </dgm:pt>
    <dgm:pt modelId="{3354ADB0-C743-4AD0-B5CE-3F3E4630F1AA}" type="pres">
      <dgm:prSet presAssocID="{3FFED273-2C42-4C58-95B0-E897328A9F20}" presName="Name0" presStyleCnt="0">
        <dgm:presLayoutVars>
          <dgm:dir/>
          <dgm:resizeHandles val="exact"/>
        </dgm:presLayoutVars>
      </dgm:prSet>
      <dgm:spPr/>
    </dgm:pt>
    <dgm:pt modelId="{D069C8B8-FF22-4AC8-B870-56B1785D9A79}" type="pres">
      <dgm:prSet presAssocID="{41F2B6B0-7976-4CD5-869B-B255ADED03A4}" presName="node" presStyleLbl="node1" presStyleIdx="0" presStyleCnt="1">
        <dgm:presLayoutVars>
          <dgm:bulletEnabled val="1"/>
        </dgm:presLayoutVars>
      </dgm:prSet>
      <dgm:spPr/>
    </dgm:pt>
  </dgm:ptLst>
  <dgm:cxnLst>
    <dgm:cxn modelId="{68D8A077-F577-4762-81D5-4E80879CA628}" srcId="{3FFED273-2C42-4C58-95B0-E897328A9F20}" destId="{41F2B6B0-7976-4CD5-869B-B255ADED03A4}" srcOrd="0" destOrd="0" parTransId="{507303AB-6D9C-4693-A20B-E8757D265D91}" sibTransId="{A1E1AF2C-BF33-41DA-9638-DC7ED92D03D2}"/>
    <dgm:cxn modelId="{82874A9C-FAF9-45EB-B9F2-240916154465}" type="presOf" srcId="{41F2B6B0-7976-4CD5-869B-B255ADED03A4}" destId="{D069C8B8-FF22-4AC8-B870-56B1785D9A79}" srcOrd="0" destOrd="0" presId="urn:microsoft.com/office/officeart/2005/8/layout/process1"/>
    <dgm:cxn modelId="{107BE5BE-7B10-484C-AC6F-D6897A886B96}" type="presOf" srcId="{3FFED273-2C42-4C58-95B0-E897328A9F20}" destId="{3354ADB0-C743-4AD0-B5CE-3F3E4630F1AA}" srcOrd="0" destOrd="0" presId="urn:microsoft.com/office/officeart/2005/8/layout/process1"/>
    <dgm:cxn modelId="{5632EBB7-A345-4421-826F-03A7F4FDE6F4}" type="presParOf" srcId="{3354ADB0-C743-4AD0-B5CE-3F3E4630F1AA}" destId="{D069C8B8-FF22-4AC8-B870-56B1785D9A79}" srcOrd="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4.1. Horarios de apertura (obligatorio)</a:t>
          </a:r>
          <a:endParaRPr lang="es-CR" b="1"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2642C2F7-C6F0-456B-B0B6-F43D60935233}">
      <dgm:prSet/>
      <dgm:spPr/>
      <dgm:t>
        <a:bodyPr/>
        <a:lstStyle/>
        <a:p>
          <a:pPr>
            <a:buNone/>
          </a:pPr>
          <a:r>
            <a:rPr lang="es-ES" dirty="0"/>
            <a:t>Facilitar información sobre el horario de apertura y las fechas anuales de cierre del archivo descrito. Consignar los horarios relativos a la disponibilidad, o no, de ciertos servicios (por ejemplo, exposiciones, servicios de referencia, entre otros).</a:t>
          </a:r>
          <a:endParaRPr lang="es-CR" dirty="0"/>
        </a:p>
      </dgm:t>
    </dgm:pt>
    <dgm:pt modelId="{2B4EA671-53AC-4544-935E-0E4A08D83C48}" type="parTrans" cxnId="{26D7CCE9-81F1-42B5-91F5-8B04C13411C5}">
      <dgm:prSet/>
      <dgm:spPr/>
      <dgm:t>
        <a:bodyPr/>
        <a:lstStyle/>
        <a:p>
          <a:endParaRPr lang="es-CR"/>
        </a:p>
      </dgm:t>
    </dgm:pt>
    <dgm:pt modelId="{B5229D99-36E5-404A-BA6D-90492A0758CF}" type="sibTrans" cxnId="{26D7CCE9-81F1-42B5-91F5-8B04C13411C5}">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77DD7D66-81E7-4BBA-8E9A-043EE10E6967}" type="pres">
      <dgm:prSet presAssocID="{2642C2F7-C6F0-456B-B0B6-F43D60935233}"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292579AB-342D-4683-BFDB-34A06D98B105}" type="presOf" srcId="{2642C2F7-C6F0-456B-B0B6-F43D60935233}" destId="{77DD7D66-81E7-4BBA-8E9A-043EE10E6967}"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26D7CCE9-81F1-42B5-91F5-8B04C13411C5}" srcId="{E70C63A0-6073-4F49-A1FF-D99892FCC414}" destId="{2642C2F7-C6F0-456B-B0B6-F43D60935233}" srcOrd="0" destOrd="0" parTransId="{2B4EA671-53AC-4544-935E-0E4A08D83C48}" sibTransId="{B5229D99-36E5-404A-BA6D-90492A0758CF}"/>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59E09DE2-9188-45B1-959F-31603F0908DF}" type="presParOf" srcId="{64845CBA-392F-4154-9599-3790CF819A5B}" destId="{77DD7D66-81E7-4BBA-8E9A-043EE10E6967}"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1.1. Identificador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06422073-BC22-43A5-8E7D-1DF0E53B3EA9}">
      <dgm:prSet/>
      <dgm:spPr/>
      <dgm:t>
        <a:bodyPr/>
        <a:lstStyle/>
        <a:p>
          <a:pPr>
            <a:buNone/>
          </a:pPr>
          <a:r>
            <a:rPr lang="es-ES" dirty="0"/>
            <a:t>Proporcionar un código numérico que, de modo único, identifique al archivo que se describe. Debe estar constituido de la siguiente manera: </a:t>
          </a:r>
          <a:endParaRPr lang="es-CR" dirty="0"/>
        </a:p>
        <a:p>
          <a:pPr>
            <a:buFont typeface="+mj-lt"/>
            <a:buAutoNum type="alphaLcParenR"/>
          </a:pPr>
          <a:r>
            <a:rPr lang="es-ES" dirty="0"/>
            <a:t>Código del país.</a:t>
          </a:r>
          <a:endParaRPr lang="es-CR" dirty="0"/>
        </a:p>
        <a:p>
          <a:pPr>
            <a:buFont typeface="+mj-lt"/>
            <a:buAutoNum type="alphaLcParenR"/>
          </a:pPr>
          <a:r>
            <a:rPr lang="es-ES" dirty="0"/>
            <a:t>Código de la institución a la cual pertenece el archivo que se describe.</a:t>
          </a:r>
          <a:endParaRPr lang="es-CR" dirty="0"/>
        </a:p>
        <a:p>
          <a:pPr>
            <a:buNone/>
          </a:pPr>
          <a:r>
            <a:rPr lang="es-ES" dirty="0"/>
            <a:t>Código del archivo central (utilizar el código “AC” para el archivo central o institucional, debido a que es el rector institucional del Sistema Institucional de Archivos).Ver catálogo anexo: “Códigos de Instituciones”</a:t>
          </a:r>
          <a:endParaRPr lang="es-CR" dirty="0"/>
        </a:p>
      </dgm:t>
    </dgm:pt>
    <dgm:pt modelId="{62DA0072-E1B2-4E6A-806E-A719DDDB137C}" type="parTrans" cxnId="{2AD98C62-CE25-4C76-B936-857A6FB490CC}">
      <dgm:prSet/>
      <dgm:spPr/>
      <dgm:t>
        <a:bodyPr/>
        <a:lstStyle/>
        <a:p>
          <a:endParaRPr lang="es-CR"/>
        </a:p>
      </dgm:t>
    </dgm:pt>
    <dgm:pt modelId="{DA837A7B-A614-4F25-BC30-9CCF639D6BC8}" type="sibTrans" cxnId="{2AD98C62-CE25-4C76-B936-857A6FB490CC}">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05C09268-8481-4626-A624-26D785D15178}" type="pres">
      <dgm:prSet presAssocID="{06422073-BC22-43A5-8E7D-1DF0E53B3EA9}" presName="oChild" presStyleLbl="fgAcc1" presStyleIdx="0" presStyleCnt="1">
        <dgm:presLayoutVars>
          <dgm:bulletEnabled val="1"/>
        </dgm:presLayoutVars>
      </dgm:prSet>
      <dgm:spPr/>
    </dgm:pt>
  </dgm:ptLst>
  <dgm:cxnLst>
    <dgm:cxn modelId="{2AD98C62-CE25-4C76-B936-857A6FB490CC}" srcId="{E70C63A0-6073-4F49-A1FF-D99892FCC414}" destId="{06422073-BC22-43A5-8E7D-1DF0E53B3EA9}" srcOrd="0" destOrd="0" parTransId="{62DA0072-E1B2-4E6A-806E-A719DDDB137C}" sibTransId="{DA837A7B-A614-4F25-BC30-9CCF639D6BC8}"/>
    <dgm:cxn modelId="{06E59E51-82EA-4E65-80A2-43F39BFA5EB9}" type="presOf" srcId="{06422073-BC22-43A5-8E7D-1DF0E53B3EA9}" destId="{05C09268-8481-4626-A624-26D785D15178}" srcOrd="0" destOrd="0" presId="urn:microsoft.com/office/officeart/2005/8/layout/target2"/>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E6975EBD-19ED-4E6E-9B0A-33BAAB3193E8}" type="presOf" srcId="{BCFA24BB-A659-4E21-AFE9-7BBE808A9380}" destId="{076DFECE-CE72-4A51-8B56-A7E6B911F18D}" srcOrd="0" destOrd="0" presId="urn:microsoft.com/office/officeart/2005/8/layout/target2"/>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0192E296-DE0E-4CB5-9B80-5146E5E45299}" type="presParOf" srcId="{64845CBA-392F-4154-9599-3790CF819A5B}" destId="{05C09268-8481-4626-A624-26D785D15178}"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1.2. Forma(s) autorizada(s) del nombre (obligatorio)</a:t>
          </a:r>
          <a:endParaRPr lang="es-CR"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2642C2F7-C6F0-456B-B0B6-F43D60935233}">
      <dgm:prSet/>
      <dgm:spPr/>
      <dgm:t>
        <a:bodyPr/>
        <a:lstStyle/>
        <a:p>
          <a:pPr>
            <a:buNone/>
          </a:pPr>
          <a:r>
            <a:rPr lang="es-ES" dirty="0"/>
            <a:t>Identificar de manera particular el archivo que conserva los documentos. Deberá consignarse el nombre oficial del archivo, así como el país. </a:t>
          </a:r>
          <a:endParaRPr lang="es-CR" dirty="0"/>
        </a:p>
      </dgm:t>
    </dgm:pt>
    <dgm:pt modelId="{2B4EA671-53AC-4544-935E-0E4A08D83C48}" type="parTrans" cxnId="{26D7CCE9-81F1-42B5-91F5-8B04C13411C5}">
      <dgm:prSet/>
      <dgm:spPr/>
      <dgm:t>
        <a:bodyPr/>
        <a:lstStyle/>
        <a:p>
          <a:endParaRPr lang="es-CR"/>
        </a:p>
      </dgm:t>
    </dgm:pt>
    <dgm:pt modelId="{B5229D99-36E5-404A-BA6D-90492A0758CF}" type="sibTrans" cxnId="{26D7CCE9-81F1-42B5-91F5-8B04C13411C5}">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77DD7D66-81E7-4BBA-8E9A-043EE10E6967}" type="pres">
      <dgm:prSet presAssocID="{2642C2F7-C6F0-456B-B0B6-F43D60935233}"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292579AB-342D-4683-BFDB-34A06D98B105}" type="presOf" srcId="{2642C2F7-C6F0-456B-B0B6-F43D60935233}" destId="{77DD7D66-81E7-4BBA-8E9A-043EE10E6967}"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26D7CCE9-81F1-42B5-91F5-8B04C13411C5}" srcId="{E70C63A0-6073-4F49-A1FF-D99892FCC414}" destId="{2642C2F7-C6F0-456B-B0B6-F43D60935233}" srcOrd="0" destOrd="0" parTransId="{2B4EA671-53AC-4544-935E-0E4A08D83C48}" sibTransId="{B5229D99-36E5-404A-BA6D-90492A0758CF}"/>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59E09DE2-9188-45B1-959F-31603F0908DF}" type="presParOf" srcId="{64845CBA-392F-4154-9599-3790CF819A5B}" destId="{77DD7D66-81E7-4BBA-8E9A-043EE10E6967}"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1.3. Otra(s) forma(s) del nombre (opcional)</a:t>
          </a:r>
          <a:endParaRPr lang="es-CR" b="1"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2642C2F7-C6F0-456B-B0B6-F43D60935233}">
      <dgm:prSet/>
      <dgm:spPr/>
      <dgm:t>
        <a:bodyPr/>
        <a:lstStyle/>
        <a:p>
          <a:pPr>
            <a:buNone/>
          </a:pPr>
          <a:r>
            <a:rPr lang="es-ES" dirty="0"/>
            <a:t>Proporcionar cualquier otro(s) nombre(s) del archivo descrito, que no se haya mencionado en ningún otro lugar del </a:t>
          </a:r>
          <a:r>
            <a:rPr lang="es-ES" i="1" dirty="0"/>
            <a:t>Área de Identificación, </a:t>
          </a:r>
          <a:r>
            <a:rPr lang="es-ES" dirty="0"/>
            <a:t>tales como: otras formas del mismo nombre, acrónimos, otros nombres institucionales o cambios sufridos por el nombre a lo largo del tiempo y, si es posible, sus correspondientes fechas.</a:t>
          </a:r>
          <a:endParaRPr lang="es-CR" dirty="0"/>
        </a:p>
      </dgm:t>
    </dgm:pt>
    <dgm:pt modelId="{2B4EA671-53AC-4544-935E-0E4A08D83C48}" type="parTrans" cxnId="{26D7CCE9-81F1-42B5-91F5-8B04C13411C5}">
      <dgm:prSet/>
      <dgm:spPr/>
      <dgm:t>
        <a:bodyPr/>
        <a:lstStyle/>
        <a:p>
          <a:endParaRPr lang="es-CR"/>
        </a:p>
      </dgm:t>
    </dgm:pt>
    <dgm:pt modelId="{B5229D99-36E5-404A-BA6D-90492A0758CF}" type="sibTrans" cxnId="{26D7CCE9-81F1-42B5-91F5-8B04C13411C5}">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77DD7D66-81E7-4BBA-8E9A-043EE10E6967}" type="pres">
      <dgm:prSet presAssocID="{2642C2F7-C6F0-456B-B0B6-F43D60935233}"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292579AB-342D-4683-BFDB-34A06D98B105}" type="presOf" srcId="{2642C2F7-C6F0-456B-B0B6-F43D60935233}" destId="{77DD7D66-81E7-4BBA-8E9A-043EE10E6967}"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26D7CCE9-81F1-42B5-91F5-8B04C13411C5}" srcId="{E70C63A0-6073-4F49-A1FF-D99892FCC414}" destId="{2642C2F7-C6F0-456B-B0B6-F43D60935233}" srcOrd="0" destOrd="0" parTransId="{2B4EA671-53AC-4544-935E-0E4A08D83C48}" sibTransId="{B5229D99-36E5-404A-BA6D-90492A0758CF}"/>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59E09DE2-9188-45B1-959F-31603F0908DF}" type="presParOf" srcId="{64845CBA-392F-4154-9599-3790CF819A5B}" destId="{77DD7D66-81E7-4BBA-8E9A-043EE10E6967}"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1.4. Tipo de institución de archivo (obligatorio)</a:t>
          </a:r>
          <a:endParaRPr lang="es-CR" b="1"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2642C2F7-C6F0-456B-B0B6-F43D60935233}">
      <dgm:prSet/>
      <dgm:spPr/>
      <dgm:t>
        <a:bodyPr/>
        <a:lstStyle/>
        <a:p>
          <a:pPr>
            <a:buNone/>
          </a:pPr>
          <a:r>
            <a:rPr lang="es-ES" dirty="0"/>
            <a:t>Identificar el tipo de archivo que custodia los documentos, es decir, si es un archivo público o privado, si es un archivo de gestión, central, intermedio o histórico. En caso, de un archivo público señalar su ubicación dentro del organigrama del sector público costarricense del Ministerio de Planificación Nacional y Política Económica.</a:t>
          </a:r>
          <a:endParaRPr lang="es-CR" dirty="0"/>
        </a:p>
      </dgm:t>
    </dgm:pt>
    <dgm:pt modelId="{2B4EA671-53AC-4544-935E-0E4A08D83C48}" type="parTrans" cxnId="{26D7CCE9-81F1-42B5-91F5-8B04C13411C5}">
      <dgm:prSet/>
      <dgm:spPr/>
      <dgm:t>
        <a:bodyPr/>
        <a:lstStyle/>
        <a:p>
          <a:endParaRPr lang="es-CR"/>
        </a:p>
      </dgm:t>
    </dgm:pt>
    <dgm:pt modelId="{B5229D99-36E5-404A-BA6D-90492A0758CF}" type="sibTrans" cxnId="{26D7CCE9-81F1-42B5-91F5-8B04C13411C5}">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77DD7D66-81E7-4BBA-8E9A-043EE10E6967}" type="pres">
      <dgm:prSet presAssocID="{2642C2F7-C6F0-456B-B0B6-F43D60935233}"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292579AB-342D-4683-BFDB-34A06D98B105}" type="presOf" srcId="{2642C2F7-C6F0-456B-B0B6-F43D60935233}" destId="{77DD7D66-81E7-4BBA-8E9A-043EE10E6967}"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26D7CCE9-81F1-42B5-91F5-8B04C13411C5}" srcId="{E70C63A0-6073-4F49-A1FF-D99892FCC414}" destId="{2642C2F7-C6F0-456B-B0B6-F43D60935233}" srcOrd="0" destOrd="0" parTransId="{2B4EA671-53AC-4544-935E-0E4A08D83C48}" sibTransId="{B5229D99-36E5-404A-BA6D-90492A0758CF}"/>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59E09DE2-9188-45B1-959F-31603F0908DF}" type="presParOf" srcId="{64845CBA-392F-4154-9599-3790CF819A5B}" destId="{77DD7D66-81E7-4BBA-8E9A-043EE10E6967}"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CFA24BB-A659-4E21-AFE9-7BBE808A9380}" type="doc">
      <dgm:prSet loTypeId="urn:microsoft.com/office/officeart/2009/3/layout/PlusandMinus"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2.1. Localización y dirección (obligatorio)</a:t>
          </a:r>
          <a:endParaRPr lang="es-CR" b="1"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7E3C5F99-12C8-4E8A-B4ED-E3288B94BF93}">
      <dgm:prSet/>
      <dgm:spPr/>
      <dgm:t>
        <a:bodyPr/>
        <a:lstStyle/>
        <a:p>
          <a:pPr>
            <a:buNone/>
          </a:pPr>
          <a:r>
            <a:rPr lang="es-ES" dirty="0"/>
            <a:t>Suministrar todas las direcciones pertinentes del archivo descrito. Para la dirección física se debe consignar la calle y número, apartado postal, ciudad, provincia, país, etc. Para la dirección electrónica indicar la URL del sitio web. Si es el caso, también se deben especificar las direcciones de otros servicios que se ofrezcan</a:t>
          </a:r>
          <a:endParaRPr lang="es-CR" dirty="0"/>
        </a:p>
      </dgm:t>
    </dgm:pt>
    <dgm:pt modelId="{C2C93A7B-648B-4601-B92F-3E88142AB412}" type="parTrans" cxnId="{947858B5-01A5-4718-AC56-ACF864AC578B}">
      <dgm:prSet/>
      <dgm:spPr/>
      <dgm:t>
        <a:bodyPr/>
        <a:lstStyle/>
        <a:p>
          <a:endParaRPr lang="es-CR"/>
        </a:p>
      </dgm:t>
    </dgm:pt>
    <dgm:pt modelId="{CF45203B-17D4-4053-9893-D169633C500C}" type="sibTrans" cxnId="{947858B5-01A5-4718-AC56-ACF864AC578B}">
      <dgm:prSet/>
      <dgm:spPr/>
      <dgm:t>
        <a:bodyPr/>
        <a:lstStyle/>
        <a:p>
          <a:endParaRPr lang="es-CR"/>
        </a:p>
      </dgm:t>
    </dgm:pt>
    <dgm:pt modelId="{F34B140C-01E1-4049-8845-B0EAE244A4FB}" type="pres">
      <dgm:prSet presAssocID="{BCFA24BB-A659-4E21-AFE9-7BBE808A9380}" presName="Name0" presStyleCnt="0">
        <dgm:presLayoutVars>
          <dgm:chMax val="2"/>
          <dgm:chPref val="2"/>
          <dgm:dir/>
          <dgm:animOne/>
          <dgm:resizeHandles val="exact"/>
        </dgm:presLayoutVars>
      </dgm:prSet>
      <dgm:spPr/>
    </dgm:pt>
    <dgm:pt modelId="{1AC94930-654A-4945-AC2E-EB1B5F5259B8}" type="pres">
      <dgm:prSet presAssocID="{BCFA24BB-A659-4E21-AFE9-7BBE808A9380}" presName="Background" presStyleLbl="bgImgPlace1" presStyleIdx="0" presStyleCnt="1"/>
      <dgm:spPr/>
    </dgm:pt>
    <dgm:pt modelId="{91C16DF8-5D43-4DEC-B16A-4E113A43D681}" type="pres">
      <dgm:prSet presAssocID="{BCFA24BB-A659-4E21-AFE9-7BBE808A9380}" presName="ParentText1" presStyleLbl="revTx" presStyleIdx="0" presStyleCnt="2">
        <dgm:presLayoutVars>
          <dgm:chMax val="0"/>
          <dgm:chPref val="0"/>
          <dgm:bulletEnabled val="1"/>
        </dgm:presLayoutVars>
      </dgm:prSet>
      <dgm:spPr/>
    </dgm:pt>
    <dgm:pt modelId="{92BA1983-D800-45CE-B7B1-AA8BE1CD2B0D}" type="pres">
      <dgm:prSet presAssocID="{BCFA24BB-A659-4E21-AFE9-7BBE808A9380}" presName="ParentText2" presStyleLbl="revTx" presStyleIdx="1" presStyleCnt="2">
        <dgm:presLayoutVars>
          <dgm:chMax val="0"/>
          <dgm:chPref val="0"/>
          <dgm:bulletEnabled val="1"/>
        </dgm:presLayoutVars>
      </dgm:prSet>
      <dgm:spPr/>
    </dgm:pt>
    <dgm:pt modelId="{C130D6B3-0042-4C67-9988-8052CD1C9BD7}" type="pres">
      <dgm:prSet presAssocID="{BCFA24BB-A659-4E21-AFE9-7BBE808A9380}" presName="Plus" presStyleLbl="alignNode1" presStyleIdx="0" presStyleCnt="2"/>
      <dgm:spPr/>
    </dgm:pt>
    <dgm:pt modelId="{04B39410-859D-478C-9F7B-E058CCB34F89}" type="pres">
      <dgm:prSet presAssocID="{BCFA24BB-A659-4E21-AFE9-7BBE808A9380}" presName="Minus" presStyleLbl="alignNode1" presStyleIdx="1" presStyleCnt="2"/>
      <dgm:spPr/>
    </dgm:pt>
    <dgm:pt modelId="{31CD0F16-E7FF-404E-BE10-BCE464F10256}" type="pres">
      <dgm:prSet presAssocID="{BCFA24BB-A659-4E21-AFE9-7BBE808A9380}" presName="Divider" presStyleLbl="parChTrans1D1" presStyleIdx="0" presStyleCnt="1"/>
      <dgm:spPr/>
    </dgm:pt>
  </dgm:ptLst>
  <dgm:cxnLst>
    <dgm:cxn modelId="{8EA82339-F25E-4F76-865A-2841B5054702}" type="presOf" srcId="{BCFA24BB-A659-4E21-AFE9-7BBE808A9380}" destId="{F34B140C-01E1-4049-8845-B0EAE244A4FB}" srcOrd="0" destOrd="0" presId="urn:microsoft.com/office/officeart/2009/3/layout/PlusandMinus"/>
    <dgm:cxn modelId="{109E6E97-EEBA-4F8D-BDF2-D797F1582D3F}" srcId="{BCFA24BB-A659-4E21-AFE9-7BBE808A9380}" destId="{E70C63A0-6073-4F49-A1FF-D99892FCC414}" srcOrd="0" destOrd="0" parTransId="{A1B2E7FB-8400-4B67-8A4F-C1688EFA8CF4}" sibTransId="{10044361-ADC4-4F6C-AAEE-6AE618623B69}"/>
    <dgm:cxn modelId="{947858B5-01A5-4718-AC56-ACF864AC578B}" srcId="{BCFA24BB-A659-4E21-AFE9-7BBE808A9380}" destId="{7E3C5F99-12C8-4E8A-B4ED-E3288B94BF93}" srcOrd="1" destOrd="0" parTransId="{C2C93A7B-648B-4601-B92F-3E88142AB412}" sibTransId="{CF45203B-17D4-4053-9893-D169633C500C}"/>
    <dgm:cxn modelId="{FF84AEF7-3696-4D8A-89B5-9EDB6F6C75B6}" type="presOf" srcId="{7E3C5F99-12C8-4E8A-B4ED-E3288B94BF93}" destId="{92BA1983-D800-45CE-B7B1-AA8BE1CD2B0D}" srcOrd="0" destOrd="0" presId="urn:microsoft.com/office/officeart/2009/3/layout/PlusandMinus"/>
    <dgm:cxn modelId="{BE95A4FA-4E7A-4138-80C1-6589992439F2}" type="presOf" srcId="{E70C63A0-6073-4F49-A1FF-D99892FCC414}" destId="{91C16DF8-5D43-4DEC-B16A-4E113A43D681}" srcOrd="0" destOrd="0" presId="urn:microsoft.com/office/officeart/2009/3/layout/PlusandMinus"/>
    <dgm:cxn modelId="{B1512129-09B7-4171-BD09-4FF21474EF42}" type="presParOf" srcId="{F34B140C-01E1-4049-8845-B0EAE244A4FB}" destId="{1AC94930-654A-4945-AC2E-EB1B5F5259B8}" srcOrd="0" destOrd="0" presId="urn:microsoft.com/office/officeart/2009/3/layout/PlusandMinus"/>
    <dgm:cxn modelId="{9D4030AB-714D-405B-A48E-43AF5C0BF7C8}" type="presParOf" srcId="{F34B140C-01E1-4049-8845-B0EAE244A4FB}" destId="{91C16DF8-5D43-4DEC-B16A-4E113A43D681}" srcOrd="1" destOrd="0" presId="urn:microsoft.com/office/officeart/2009/3/layout/PlusandMinus"/>
    <dgm:cxn modelId="{4D55BBAC-997B-447A-A737-F250B2356BA0}" type="presParOf" srcId="{F34B140C-01E1-4049-8845-B0EAE244A4FB}" destId="{92BA1983-D800-45CE-B7B1-AA8BE1CD2B0D}" srcOrd="2" destOrd="0" presId="urn:microsoft.com/office/officeart/2009/3/layout/PlusandMinus"/>
    <dgm:cxn modelId="{F2A3620E-AEE0-4A98-AA16-5419BE784F22}" type="presParOf" srcId="{F34B140C-01E1-4049-8845-B0EAE244A4FB}" destId="{C130D6B3-0042-4C67-9988-8052CD1C9BD7}" srcOrd="3" destOrd="0" presId="urn:microsoft.com/office/officeart/2009/3/layout/PlusandMinus"/>
    <dgm:cxn modelId="{07416DE4-D11B-4EA5-BE76-0CD07586F476}" type="presParOf" srcId="{F34B140C-01E1-4049-8845-B0EAE244A4FB}" destId="{04B39410-859D-478C-9F7B-E058CCB34F89}" srcOrd="4" destOrd="0" presId="urn:microsoft.com/office/officeart/2009/3/layout/PlusandMinus"/>
    <dgm:cxn modelId="{81FF3EAB-91DE-4396-B9E7-A9CA1C1DDCFD}" type="presParOf" srcId="{F34B140C-01E1-4049-8845-B0EAE244A4FB}" destId="{31CD0F16-E7FF-404E-BE10-BCE464F10256}"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2.2. Teléfono, fax, correo electrónico (obligatorio)</a:t>
          </a:r>
          <a:endParaRPr lang="es-CR" b="1"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2642C2F7-C6F0-456B-B0B6-F43D60935233}">
      <dgm:prSet/>
      <dgm:spPr/>
      <dgm:t>
        <a:bodyPr/>
        <a:lstStyle/>
        <a:p>
          <a:pPr>
            <a:buNone/>
          </a:pPr>
          <a:r>
            <a:rPr lang="es-ES" dirty="0"/>
            <a:t>Proporcionar los datos necesarios para contactar al archivo que tiene la custodia de los documentos (teléfono, fax, correo electrónico, así como cualquier otra herramienta electrónica). </a:t>
          </a:r>
          <a:endParaRPr lang="es-CR" dirty="0"/>
        </a:p>
      </dgm:t>
    </dgm:pt>
    <dgm:pt modelId="{2B4EA671-53AC-4544-935E-0E4A08D83C48}" type="parTrans" cxnId="{26D7CCE9-81F1-42B5-91F5-8B04C13411C5}">
      <dgm:prSet/>
      <dgm:spPr/>
      <dgm:t>
        <a:bodyPr/>
        <a:lstStyle/>
        <a:p>
          <a:endParaRPr lang="es-CR"/>
        </a:p>
      </dgm:t>
    </dgm:pt>
    <dgm:pt modelId="{B5229D99-36E5-404A-BA6D-90492A0758CF}" type="sibTrans" cxnId="{26D7CCE9-81F1-42B5-91F5-8B04C13411C5}">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77DD7D66-81E7-4BBA-8E9A-043EE10E6967}" type="pres">
      <dgm:prSet presAssocID="{2642C2F7-C6F0-456B-B0B6-F43D60935233}"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292579AB-342D-4683-BFDB-34A06D98B105}" type="presOf" srcId="{2642C2F7-C6F0-456B-B0B6-F43D60935233}" destId="{77DD7D66-81E7-4BBA-8E9A-043EE10E6967}"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26D7CCE9-81F1-42B5-91F5-8B04C13411C5}" srcId="{E70C63A0-6073-4F49-A1FF-D99892FCC414}" destId="{2642C2F7-C6F0-456B-B0B6-F43D60935233}" srcOrd="0" destOrd="0" parTransId="{2B4EA671-53AC-4544-935E-0E4A08D83C48}" sibTransId="{B5229D99-36E5-404A-BA6D-90492A0758CF}"/>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59E09DE2-9188-45B1-959F-31603F0908DF}" type="presParOf" srcId="{64845CBA-392F-4154-9599-3790CF819A5B}" destId="{77DD7D66-81E7-4BBA-8E9A-043EE10E6967}"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2.3. Personas de contacto (obligatorio)</a:t>
          </a:r>
          <a:endParaRPr lang="es-CR" b="1"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2642C2F7-C6F0-456B-B0B6-F43D60935233}">
      <dgm:prSet/>
      <dgm:spPr/>
      <dgm:t>
        <a:bodyPr/>
        <a:lstStyle/>
        <a:p>
          <a:pPr>
            <a:buNone/>
          </a:pPr>
          <a:r>
            <a:rPr lang="es-ES" dirty="0"/>
            <a:t>Proporcionar a los usuarios la información necesaria para que puedan contactarse con el personal del archivo (nombre, cargo y direcciones de contacto). </a:t>
          </a:r>
          <a:endParaRPr lang="es-CR" dirty="0"/>
        </a:p>
      </dgm:t>
    </dgm:pt>
    <dgm:pt modelId="{2B4EA671-53AC-4544-935E-0E4A08D83C48}" type="parTrans" cxnId="{26D7CCE9-81F1-42B5-91F5-8B04C13411C5}">
      <dgm:prSet/>
      <dgm:spPr/>
      <dgm:t>
        <a:bodyPr/>
        <a:lstStyle/>
        <a:p>
          <a:endParaRPr lang="es-CR"/>
        </a:p>
      </dgm:t>
    </dgm:pt>
    <dgm:pt modelId="{B5229D99-36E5-404A-BA6D-90492A0758CF}" type="sibTrans" cxnId="{26D7CCE9-81F1-42B5-91F5-8B04C13411C5}">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77DD7D66-81E7-4BBA-8E9A-043EE10E6967}" type="pres">
      <dgm:prSet presAssocID="{2642C2F7-C6F0-456B-B0B6-F43D60935233}"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292579AB-342D-4683-BFDB-34A06D98B105}" type="presOf" srcId="{2642C2F7-C6F0-456B-B0B6-F43D60935233}" destId="{77DD7D66-81E7-4BBA-8E9A-043EE10E6967}"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26D7CCE9-81F1-42B5-91F5-8B04C13411C5}" srcId="{E70C63A0-6073-4F49-A1FF-D99892FCC414}" destId="{2642C2F7-C6F0-456B-B0B6-F43D60935233}" srcOrd="0" destOrd="0" parTransId="{2B4EA671-53AC-4544-935E-0E4A08D83C48}" sibTransId="{B5229D99-36E5-404A-BA6D-90492A0758CF}"/>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59E09DE2-9188-45B1-959F-31603F0908DF}" type="presParOf" srcId="{64845CBA-392F-4154-9599-3790CF819A5B}" destId="{77DD7D66-81E7-4BBA-8E9A-043EE10E6967}"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BCFA24BB-A659-4E21-AFE9-7BBE808A9380}"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es-CR"/>
        </a:p>
      </dgm:t>
    </dgm:pt>
    <dgm:pt modelId="{E70C63A0-6073-4F49-A1FF-D99892FCC414}">
      <dgm:prSet phldrT="[Texto]"/>
      <dgm:spPr/>
      <dgm:t>
        <a:bodyPr/>
        <a:lstStyle/>
        <a:p>
          <a:r>
            <a:rPr lang="es-ES" b="1" dirty="0"/>
            <a:t>3.1. Fondos y otras colecciones custodiadas (opcional)</a:t>
          </a:r>
          <a:endParaRPr lang="es-CR" b="1" dirty="0"/>
        </a:p>
      </dgm:t>
    </dgm:pt>
    <dgm:pt modelId="{A1B2E7FB-8400-4B67-8A4F-C1688EFA8CF4}" type="parTrans" cxnId="{109E6E97-EEBA-4F8D-BDF2-D797F1582D3F}">
      <dgm:prSet/>
      <dgm:spPr/>
      <dgm:t>
        <a:bodyPr/>
        <a:lstStyle/>
        <a:p>
          <a:endParaRPr lang="es-CR"/>
        </a:p>
      </dgm:t>
    </dgm:pt>
    <dgm:pt modelId="{10044361-ADC4-4F6C-AAEE-6AE618623B69}" type="sibTrans" cxnId="{109E6E97-EEBA-4F8D-BDF2-D797F1582D3F}">
      <dgm:prSet/>
      <dgm:spPr/>
      <dgm:t>
        <a:bodyPr/>
        <a:lstStyle/>
        <a:p>
          <a:endParaRPr lang="es-CR"/>
        </a:p>
      </dgm:t>
    </dgm:pt>
    <dgm:pt modelId="{2642C2F7-C6F0-456B-B0B6-F43D60935233}">
      <dgm:prSet/>
      <dgm:spPr/>
      <dgm:t>
        <a:bodyPr/>
        <a:lstStyle/>
        <a:p>
          <a:pPr>
            <a:buNone/>
          </a:pPr>
          <a:r>
            <a:rPr lang="es-ES" dirty="0"/>
            <a:t>Proporcionar una aproximación a los fondos y series documentales custodiadas, para lo cual deberán consignarse, de forma resumida, los fondos y series documentales, describiendo cómo y cuándo se formaron. Se debe facilitar, además, información sobre el volumen, los formatos de los soportes, temática, etc. </a:t>
          </a:r>
          <a:endParaRPr lang="es-CR" dirty="0"/>
        </a:p>
      </dgm:t>
    </dgm:pt>
    <dgm:pt modelId="{2B4EA671-53AC-4544-935E-0E4A08D83C48}" type="parTrans" cxnId="{26D7CCE9-81F1-42B5-91F5-8B04C13411C5}">
      <dgm:prSet/>
      <dgm:spPr/>
      <dgm:t>
        <a:bodyPr/>
        <a:lstStyle/>
        <a:p>
          <a:endParaRPr lang="es-CR"/>
        </a:p>
      </dgm:t>
    </dgm:pt>
    <dgm:pt modelId="{B5229D99-36E5-404A-BA6D-90492A0758CF}" type="sibTrans" cxnId="{26D7CCE9-81F1-42B5-91F5-8B04C13411C5}">
      <dgm:prSet/>
      <dgm:spPr/>
      <dgm:t>
        <a:bodyPr/>
        <a:lstStyle/>
        <a:p>
          <a:endParaRPr lang="es-CR"/>
        </a:p>
      </dgm:t>
    </dgm:pt>
    <dgm:pt modelId="{076DFECE-CE72-4A51-8B56-A7E6B911F18D}" type="pres">
      <dgm:prSet presAssocID="{BCFA24BB-A659-4E21-AFE9-7BBE808A9380}" presName="Name0" presStyleCnt="0">
        <dgm:presLayoutVars>
          <dgm:chMax val="3"/>
          <dgm:chPref val="1"/>
          <dgm:dir/>
          <dgm:animLvl val="lvl"/>
          <dgm:resizeHandles/>
        </dgm:presLayoutVars>
      </dgm:prSet>
      <dgm:spPr/>
    </dgm:pt>
    <dgm:pt modelId="{6569DDD6-EC16-4A06-B57D-AF4D2B3E297B}" type="pres">
      <dgm:prSet presAssocID="{BCFA24BB-A659-4E21-AFE9-7BBE808A9380}" presName="outerBox" presStyleCnt="0"/>
      <dgm:spPr/>
    </dgm:pt>
    <dgm:pt modelId="{5929D920-3A64-4195-B555-144846C3BD65}" type="pres">
      <dgm:prSet presAssocID="{BCFA24BB-A659-4E21-AFE9-7BBE808A9380}" presName="outerBoxParent" presStyleLbl="node1" presStyleIdx="0" presStyleCnt="1"/>
      <dgm:spPr/>
    </dgm:pt>
    <dgm:pt modelId="{64845CBA-392F-4154-9599-3790CF819A5B}" type="pres">
      <dgm:prSet presAssocID="{BCFA24BB-A659-4E21-AFE9-7BBE808A9380}" presName="outerBoxChildren" presStyleCnt="0"/>
      <dgm:spPr/>
    </dgm:pt>
    <dgm:pt modelId="{77DD7D66-81E7-4BBA-8E9A-043EE10E6967}" type="pres">
      <dgm:prSet presAssocID="{2642C2F7-C6F0-456B-B0B6-F43D60935233}" presName="oChild" presStyleLbl="fgAcc1" presStyleIdx="0" presStyleCnt="1">
        <dgm:presLayoutVars>
          <dgm:bulletEnabled val="1"/>
        </dgm:presLayoutVars>
      </dgm:prSet>
      <dgm:spPr/>
    </dgm:pt>
  </dgm:ptLst>
  <dgm:cxnLst>
    <dgm:cxn modelId="{CC643D7B-4F02-4293-8175-2E7287B8F7C7}" type="presOf" srcId="{E70C63A0-6073-4F49-A1FF-D99892FCC414}" destId="{5929D920-3A64-4195-B555-144846C3BD65}" srcOrd="0" destOrd="0" presId="urn:microsoft.com/office/officeart/2005/8/layout/target2"/>
    <dgm:cxn modelId="{109E6E97-EEBA-4F8D-BDF2-D797F1582D3F}" srcId="{BCFA24BB-A659-4E21-AFE9-7BBE808A9380}" destId="{E70C63A0-6073-4F49-A1FF-D99892FCC414}" srcOrd="0" destOrd="0" parTransId="{A1B2E7FB-8400-4B67-8A4F-C1688EFA8CF4}" sibTransId="{10044361-ADC4-4F6C-AAEE-6AE618623B69}"/>
    <dgm:cxn modelId="{292579AB-342D-4683-BFDB-34A06D98B105}" type="presOf" srcId="{2642C2F7-C6F0-456B-B0B6-F43D60935233}" destId="{77DD7D66-81E7-4BBA-8E9A-043EE10E6967}" srcOrd="0" destOrd="0" presId="urn:microsoft.com/office/officeart/2005/8/layout/target2"/>
    <dgm:cxn modelId="{E6975EBD-19ED-4E6E-9B0A-33BAAB3193E8}" type="presOf" srcId="{BCFA24BB-A659-4E21-AFE9-7BBE808A9380}" destId="{076DFECE-CE72-4A51-8B56-A7E6B911F18D}" srcOrd="0" destOrd="0" presId="urn:microsoft.com/office/officeart/2005/8/layout/target2"/>
    <dgm:cxn modelId="{26D7CCE9-81F1-42B5-91F5-8B04C13411C5}" srcId="{E70C63A0-6073-4F49-A1FF-D99892FCC414}" destId="{2642C2F7-C6F0-456B-B0B6-F43D60935233}" srcOrd="0" destOrd="0" parTransId="{2B4EA671-53AC-4544-935E-0E4A08D83C48}" sibTransId="{B5229D99-36E5-404A-BA6D-90492A0758CF}"/>
    <dgm:cxn modelId="{7AF7C9E6-592C-4A33-A9D2-43F062299A32}" type="presParOf" srcId="{076DFECE-CE72-4A51-8B56-A7E6B911F18D}" destId="{6569DDD6-EC16-4A06-B57D-AF4D2B3E297B}" srcOrd="0" destOrd="0" presId="urn:microsoft.com/office/officeart/2005/8/layout/target2"/>
    <dgm:cxn modelId="{D9598568-08CF-4692-89E5-A1691EBFDB1D}" type="presParOf" srcId="{6569DDD6-EC16-4A06-B57D-AF4D2B3E297B}" destId="{5929D920-3A64-4195-B555-144846C3BD65}" srcOrd="0" destOrd="0" presId="urn:microsoft.com/office/officeart/2005/8/layout/target2"/>
    <dgm:cxn modelId="{67466744-FDF3-4990-84E7-0F66B501CE62}" type="presParOf" srcId="{6569DDD6-EC16-4A06-B57D-AF4D2B3E297B}" destId="{64845CBA-392F-4154-9599-3790CF819A5B}" srcOrd="1" destOrd="0" presId="urn:microsoft.com/office/officeart/2005/8/layout/target2"/>
    <dgm:cxn modelId="{59E09DE2-9188-45B1-959F-31603F0908DF}" type="presParOf" srcId="{64845CBA-392F-4154-9599-3790CF819A5B}" destId="{77DD7D66-81E7-4BBA-8E9A-043EE10E6967}" srcOrd="0"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069C8B8-FF22-4AC8-B870-56B1785D9A79}">
      <dsp:nvSpPr>
        <dsp:cNvPr id="0" name=""/>
        <dsp:cNvSpPr/>
      </dsp:nvSpPr>
      <dsp:spPr>
        <a:xfrm>
          <a:off x="3830" y="0"/>
          <a:ext cx="7838114" cy="4380089"/>
        </a:xfrm>
        <a:prstGeom prst="roundRect">
          <a:avLst>
            <a:gd name="adj" fmla="val 10000"/>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r>
            <a:rPr lang="es-ES" sz="6500" kern="1200" dirty="0"/>
            <a:t>Consta de cuatro áreas: identificación, contacto, descripción y acceso. </a:t>
          </a:r>
          <a:endParaRPr lang="es-CR" sz="6500" kern="1200" dirty="0"/>
        </a:p>
      </dsp:txBody>
      <dsp:txXfrm>
        <a:off x="132118" y="128288"/>
        <a:ext cx="7581538" cy="4123513"/>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4.1. Horarios de apertura (obligatorio)</a:t>
          </a:r>
          <a:endParaRPr lang="es-CR" sz="4700" b="1" kern="1200" dirty="0"/>
        </a:p>
      </dsp:txBody>
      <dsp:txXfrm>
        <a:off x="112616" y="112616"/>
        <a:ext cx="8239895" cy="4298277"/>
      </dsp:txXfrm>
    </dsp:sp>
    <dsp:sp modelId="{77DD7D66-81E7-4BBA-8E9A-043EE10E6967}">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s-ES" sz="2400" kern="1200" dirty="0"/>
            <a:t>Facilitar información sobre el horario de apertura y las fechas anuales de cierre del archivo descrito. Consignar los horarios relativos a la disponibilidad, o no, de ciertos servicios (por ejemplo, exposiciones, servicios de referencia, entre otros).</a:t>
          </a:r>
          <a:endParaRPr lang="es-CR" sz="2400" kern="1200" dirty="0"/>
        </a:p>
      </dsp:txBody>
      <dsp:txXfrm>
        <a:off x="274229" y="2098180"/>
        <a:ext cx="7916668" cy="19103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6690" tIns="186690" rIns="186690" bIns="2792639" numCol="1" spcCol="1270" anchor="t" anchorCtr="0">
          <a:noAutofit/>
        </a:bodyPr>
        <a:lstStyle/>
        <a:p>
          <a:pPr marL="0" lvl="0" indent="0" algn="l" defTabSz="2178050">
            <a:lnSpc>
              <a:spcPct val="90000"/>
            </a:lnSpc>
            <a:spcBef>
              <a:spcPct val="0"/>
            </a:spcBef>
            <a:spcAft>
              <a:spcPct val="35000"/>
            </a:spcAft>
            <a:buNone/>
          </a:pPr>
          <a:r>
            <a:rPr lang="es-ES" sz="4900" b="1" kern="1200" dirty="0"/>
            <a:t>1.1. Identificador (obligatorio)</a:t>
          </a:r>
          <a:endParaRPr lang="es-CR" sz="4900" kern="1200" dirty="0"/>
        </a:p>
      </dsp:txBody>
      <dsp:txXfrm>
        <a:off x="112616" y="112616"/>
        <a:ext cx="8239895" cy="4298277"/>
      </dsp:txXfrm>
    </dsp:sp>
    <dsp:sp modelId="{05C09268-8481-4626-A624-26D785D15178}">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s-ES" sz="1500" kern="1200" dirty="0"/>
            <a:t>Proporcionar un código numérico que, de modo único, identifique al archivo que se describe. Debe estar constituido de la siguiente manera: </a:t>
          </a:r>
          <a:endParaRPr lang="es-CR" sz="1500" kern="1200" dirty="0"/>
        </a:p>
        <a:p>
          <a:pPr marL="0" lvl="0" indent="0" algn="ctr" defTabSz="666750">
            <a:lnSpc>
              <a:spcPct val="90000"/>
            </a:lnSpc>
            <a:spcBef>
              <a:spcPct val="0"/>
            </a:spcBef>
            <a:spcAft>
              <a:spcPct val="35000"/>
            </a:spcAft>
            <a:buFont typeface="+mj-lt"/>
            <a:buNone/>
          </a:pPr>
          <a:r>
            <a:rPr lang="es-ES" sz="1500" kern="1200" dirty="0"/>
            <a:t>Código del país.</a:t>
          </a:r>
          <a:endParaRPr lang="es-CR" sz="1500" kern="1200" dirty="0"/>
        </a:p>
        <a:p>
          <a:pPr marL="0" lvl="0" indent="0" algn="ctr" defTabSz="666750">
            <a:lnSpc>
              <a:spcPct val="90000"/>
            </a:lnSpc>
            <a:spcBef>
              <a:spcPct val="0"/>
            </a:spcBef>
            <a:spcAft>
              <a:spcPct val="35000"/>
            </a:spcAft>
            <a:buFont typeface="+mj-lt"/>
            <a:buNone/>
          </a:pPr>
          <a:r>
            <a:rPr lang="es-ES" sz="1500" kern="1200" dirty="0"/>
            <a:t>Código de la institución a la cual pertenece el archivo que se describe.</a:t>
          </a:r>
          <a:endParaRPr lang="es-CR" sz="1500" kern="1200" dirty="0"/>
        </a:p>
        <a:p>
          <a:pPr marL="0" lvl="0" indent="0" algn="ctr" defTabSz="666750">
            <a:lnSpc>
              <a:spcPct val="90000"/>
            </a:lnSpc>
            <a:spcBef>
              <a:spcPct val="0"/>
            </a:spcBef>
            <a:spcAft>
              <a:spcPct val="35000"/>
            </a:spcAft>
            <a:buNone/>
          </a:pPr>
          <a:r>
            <a:rPr lang="es-ES" sz="1500" kern="1200" dirty="0"/>
            <a:t>Código del archivo central (utilizar el código “AC” para el archivo central o institucional, debido a que es el rector institucional del Sistema Institucional de Archivos).Ver catálogo anexo: “Códigos de Instituciones”</a:t>
          </a:r>
          <a:endParaRPr lang="es-CR" sz="1500" kern="1200" dirty="0"/>
        </a:p>
      </dsp:txBody>
      <dsp:txXfrm>
        <a:off x="274229" y="2098180"/>
        <a:ext cx="7916668" cy="191037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1.2. Forma(s) autorizada(s) del nombre (obligatorio)</a:t>
          </a:r>
          <a:endParaRPr lang="es-CR" sz="4700" kern="1200" dirty="0"/>
        </a:p>
      </dsp:txBody>
      <dsp:txXfrm>
        <a:off x="112616" y="112616"/>
        <a:ext cx="8239895" cy="4298277"/>
      </dsp:txXfrm>
    </dsp:sp>
    <dsp:sp modelId="{77DD7D66-81E7-4BBA-8E9A-043EE10E6967}">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es-ES" sz="3200" kern="1200" dirty="0"/>
            <a:t>Identificar de manera particular el archivo que conserva los documentos. Deberá consignarse el nombre oficial del archivo, así como el país. </a:t>
          </a:r>
          <a:endParaRPr lang="es-CR" sz="3200" kern="1200" dirty="0"/>
        </a:p>
      </dsp:txBody>
      <dsp:txXfrm>
        <a:off x="274229" y="2098180"/>
        <a:ext cx="7916668" cy="191037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1.3. Otra(s) forma(s) del nombre (opcional)</a:t>
          </a:r>
          <a:endParaRPr lang="es-CR" sz="4700" b="1" kern="1200" dirty="0"/>
        </a:p>
      </dsp:txBody>
      <dsp:txXfrm>
        <a:off x="112616" y="112616"/>
        <a:ext cx="8239895" cy="4298277"/>
      </dsp:txXfrm>
    </dsp:sp>
    <dsp:sp modelId="{77DD7D66-81E7-4BBA-8E9A-043EE10E6967}">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s-ES" sz="2100" kern="1200" dirty="0"/>
            <a:t>Proporcionar cualquier otro(s) nombre(s) del archivo descrito, que no se haya mencionado en ningún otro lugar del </a:t>
          </a:r>
          <a:r>
            <a:rPr lang="es-ES" sz="2100" i="1" kern="1200" dirty="0"/>
            <a:t>Área de Identificación, </a:t>
          </a:r>
          <a:r>
            <a:rPr lang="es-ES" sz="2100" kern="1200" dirty="0"/>
            <a:t>tales como: otras formas del mismo nombre, acrónimos, otros nombres institucionales o cambios sufridos por el nombre a lo largo del tiempo y, si es posible, sus correspondientes fechas.</a:t>
          </a:r>
          <a:endParaRPr lang="es-CR" sz="2100" kern="1200" dirty="0"/>
        </a:p>
      </dsp:txBody>
      <dsp:txXfrm>
        <a:off x="274229" y="2098180"/>
        <a:ext cx="7916668" cy="191037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1.4. Tipo de institución de archivo (obligatorio)</a:t>
          </a:r>
          <a:endParaRPr lang="es-CR" sz="4700" b="1" kern="1200" dirty="0"/>
        </a:p>
      </dsp:txBody>
      <dsp:txXfrm>
        <a:off x="112616" y="112616"/>
        <a:ext cx="8239895" cy="4298277"/>
      </dsp:txXfrm>
    </dsp:sp>
    <dsp:sp modelId="{77DD7D66-81E7-4BBA-8E9A-043EE10E6967}">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s-ES" sz="2100" kern="1200" dirty="0"/>
            <a:t>Identificar el tipo de archivo que custodia los documentos, es decir, si es un archivo público o privado, si es un archivo de gestión, central, intermedio o histórico. En caso, de un archivo público señalar su ubicación dentro del organigrama del sector público costarricense del Ministerio de Planificación Nacional y Política Económica.</a:t>
          </a:r>
          <a:endParaRPr lang="es-CR" sz="2100" kern="1200" dirty="0"/>
        </a:p>
      </dsp:txBody>
      <dsp:txXfrm>
        <a:off x="274229" y="2098180"/>
        <a:ext cx="7916668" cy="191037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C94930-654A-4945-AC2E-EB1B5F5259B8}">
      <dsp:nvSpPr>
        <dsp:cNvPr id="0" name=""/>
        <dsp:cNvSpPr/>
      </dsp:nvSpPr>
      <dsp:spPr>
        <a:xfrm>
          <a:off x="850073" y="778269"/>
          <a:ext cx="7177478" cy="3709277"/>
        </a:xfrm>
        <a:prstGeom prst="rect">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1C16DF8-5D43-4DEC-B16A-4E113A43D681}">
      <dsp:nvSpPr>
        <dsp:cNvPr id="0" name=""/>
        <dsp:cNvSpPr/>
      </dsp:nvSpPr>
      <dsp:spPr>
        <a:xfrm>
          <a:off x="1064572" y="1212074"/>
          <a:ext cx="3332990" cy="3173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195" tIns="36195" rIns="36195" bIns="36195" numCol="1" spcCol="1270" anchor="t" anchorCtr="0">
          <a:noAutofit/>
        </a:bodyPr>
        <a:lstStyle/>
        <a:p>
          <a:pPr marL="0" lvl="0" indent="0" algn="l" defTabSz="844550">
            <a:lnSpc>
              <a:spcPct val="90000"/>
            </a:lnSpc>
            <a:spcBef>
              <a:spcPct val="0"/>
            </a:spcBef>
            <a:spcAft>
              <a:spcPct val="35000"/>
            </a:spcAft>
            <a:buNone/>
          </a:pPr>
          <a:r>
            <a:rPr lang="es-ES" sz="1900" b="1" kern="1200" dirty="0"/>
            <a:t>2.1. Localización y dirección (obligatorio)</a:t>
          </a:r>
          <a:endParaRPr lang="es-CR" sz="1900" b="1" kern="1200" dirty="0"/>
        </a:p>
      </dsp:txBody>
      <dsp:txXfrm>
        <a:off x="1064572" y="1212074"/>
        <a:ext cx="3332990" cy="3173241"/>
      </dsp:txXfrm>
    </dsp:sp>
    <dsp:sp modelId="{92BA1983-D800-45CE-B7B1-AA8BE1CD2B0D}">
      <dsp:nvSpPr>
        <dsp:cNvPr id="0" name=""/>
        <dsp:cNvSpPr/>
      </dsp:nvSpPr>
      <dsp:spPr>
        <a:xfrm>
          <a:off x="4471812" y="1212074"/>
          <a:ext cx="3332990" cy="31732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195" tIns="36195" rIns="36195" bIns="36195" numCol="1" spcCol="1270" anchor="t" anchorCtr="0">
          <a:noAutofit/>
        </a:bodyPr>
        <a:lstStyle/>
        <a:p>
          <a:pPr marL="0" lvl="0" indent="0" algn="l" defTabSz="844550">
            <a:lnSpc>
              <a:spcPct val="90000"/>
            </a:lnSpc>
            <a:spcBef>
              <a:spcPct val="0"/>
            </a:spcBef>
            <a:spcAft>
              <a:spcPct val="35000"/>
            </a:spcAft>
            <a:buNone/>
          </a:pPr>
          <a:r>
            <a:rPr lang="es-ES" sz="1900" kern="1200" dirty="0"/>
            <a:t>Suministrar todas las direcciones pertinentes del archivo descrito. Para la dirección física se debe consignar la calle y número, apartado postal, ciudad, provincia, país, etc. Para la dirección electrónica indicar la URL del sitio web. Si es el caso, también se deben especificar las direcciones de otros servicios que se ofrezcan</a:t>
          </a:r>
          <a:endParaRPr lang="es-CR" sz="1900" kern="1200" dirty="0"/>
        </a:p>
      </dsp:txBody>
      <dsp:txXfrm>
        <a:off x="4471812" y="1212074"/>
        <a:ext cx="3332990" cy="3173241"/>
      </dsp:txXfrm>
    </dsp:sp>
    <dsp:sp modelId="{C130D6B3-0042-4C67-9988-8052CD1C9BD7}">
      <dsp:nvSpPr>
        <dsp:cNvPr id="0" name=""/>
        <dsp:cNvSpPr/>
      </dsp:nvSpPr>
      <dsp:spPr>
        <a:xfrm>
          <a:off x="107575" y="35961"/>
          <a:ext cx="1402495" cy="1402495"/>
        </a:xfrm>
        <a:prstGeom prst="plus">
          <a:avLst>
            <a:gd name="adj" fmla="val 328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4B39410-859D-478C-9F7B-E058CCB34F89}">
      <dsp:nvSpPr>
        <dsp:cNvPr id="0" name=""/>
        <dsp:cNvSpPr/>
      </dsp:nvSpPr>
      <dsp:spPr>
        <a:xfrm>
          <a:off x="7037555" y="540333"/>
          <a:ext cx="1319996" cy="45235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1CD0F16-E7FF-404E-BE10-BCE464F10256}">
      <dsp:nvSpPr>
        <dsp:cNvPr id="0" name=""/>
        <dsp:cNvSpPr/>
      </dsp:nvSpPr>
      <dsp:spPr>
        <a:xfrm>
          <a:off x="4438812" y="1218859"/>
          <a:ext cx="824" cy="3030751"/>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2.2. Teléfono, fax, correo electrónico (obligatorio)</a:t>
          </a:r>
          <a:endParaRPr lang="es-CR" sz="4700" b="1" kern="1200" dirty="0"/>
        </a:p>
      </dsp:txBody>
      <dsp:txXfrm>
        <a:off x="112616" y="112616"/>
        <a:ext cx="8239895" cy="4298277"/>
      </dsp:txXfrm>
    </dsp:sp>
    <dsp:sp modelId="{77DD7D66-81E7-4BBA-8E9A-043EE10E6967}">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s-ES" sz="3000" kern="1200" dirty="0"/>
            <a:t>Proporcionar los datos necesarios para contactar al archivo que tiene la custodia de los documentos (teléfono, fax, correo electrónico, así como cualquier otra herramienta electrónica). </a:t>
          </a:r>
          <a:endParaRPr lang="es-CR" sz="3000" kern="1200" dirty="0"/>
        </a:p>
      </dsp:txBody>
      <dsp:txXfrm>
        <a:off x="274229" y="2098180"/>
        <a:ext cx="7916668" cy="191037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2.3. Personas de contacto (obligatorio)</a:t>
          </a:r>
          <a:endParaRPr lang="es-CR" sz="4700" b="1" kern="1200" dirty="0"/>
        </a:p>
      </dsp:txBody>
      <dsp:txXfrm>
        <a:off x="112616" y="112616"/>
        <a:ext cx="8239895" cy="4298277"/>
      </dsp:txXfrm>
    </dsp:sp>
    <dsp:sp modelId="{77DD7D66-81E7-4BBA-8E9A-043EE10E6967}">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s-ES" sz="3000" kern="1200" dirty="0"/>
            <a:t>Proporcionar a los usuarios la información necesaria para que puedan contactarse con el personal del archivo (nombre, cargo y direcciones de contacto). </a:t>
          </a:r>
          <a:endParaRPr lang="es-CR" sz="3000" kern="1200" dirty="0"/>
        </a:p>
      </dsp:txBody>
      <dsp:txXfrm>
        <a:off x="274229" y="2098180"/>
        <a:ext cx="7916668" cy="191037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29D920-3A64-4195-B555-144846C3BD65}">
      <dsp:nvSpPr>
        <dsp:cNvPr id="0" name=""/>
        <dsp:cNvSpPr/>
      </dsp:nvSpPr>
      <dsp:spPr>
        <a:xfrm>
          <a:off x="0" y="0"/>
          <a:ext cx="8465127" cy="4523509"/>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9070" tIns="179070" rIns="179070" bIns="2792639" numCol="1" spcCol="1270" anchor="t" anchorCtr="0">
          <a:noAutofit/>
        </a:bodyPr>
        <a:lstStyle/>
        <a:p>
          <a:pPr marL="0" lvl="0" indent="0" algn="l" defTabSz="2089150">
            <a:lnSpc>
              <a:spcPct val="90000"/>
            </a:lnSpc>
            <a:spcBef>
              <a:spcPct val="0"/>
            </a:spcBef>
            <a:spcAft>
              <a:spcPct val="35000"/>
            </a:spcAft>
            <a:buNone/>
          </a:pPr>
          <a:r>
            <a:rPr lang="es-ES" sz="4700" b="1" kern="1200" dirty="0"/>
            <a:t>3.1. Fondos y otras colecciones custodiadas (opcional)</a:t>
          </a:r>
          <a:endParaRPr lang="es-CR" sz="4700" b="1" kern="1200" dirty="0"/>
        </a:p>
      </dsp:txBody>
      <dsp:txXfrm>
        <a:off x="112616" y="112616"/>
        <a:ext cx="8239895" cy="4298277"/>
      </dsp:txXfrm>
    </dsp:sp>
    <dsp:sp modelId="{77DD7D66-81E7-4BBA-8E9A-043EE10E6967}">
      <dsp:nvSpPr>
        <dsp:cNvPr id="0" name=""/>
        <dsp:cNvSpPr/>
      </dsp:nvSpPr>
      <dsp:spPr>
        <a:xfrm>
          <a:off x="211628" y="2035579"/>
          <a:ext cx="8041870" cy="203557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s-ES" sz="2200" kern="1200" dirty="0"/>
            <a:t>Proporcionar una aproximación a los fondos y series documentales custodiadas, para lo cual deberán consignarse, de forma resumida, los fondos y series documentales, describiendo cómo y cuándo se formaron. Se debe facilitar, además, información sobre el volumen, los formatos de los soportes, temática, etc. </a:t>
          </a:r>
          <a:endParaRPr lang="es-CR" sz="2200" kern="1200" dirty="0"/>
        </a:p>
      </dsp:txBody>
      <dsp:txXfrm>
        <a:off x="274229" y="2098180"/>
        <a:ext cx="7916668" cy="1910377"/>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3.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4.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5.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6.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7.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8.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9.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13E722-B36F-9642-8572-125226B6ACE2}" type="datetimeFigureOut">
              <a:rPr lang="es-ES" smtClean="0"/>
              <a:t>10/07/2025</a:t>
            </a:fld>
            <a:endParaRPr lang="es-ES"/>
          </a:p>
        </p:txBody>
      </p:sp>
      <p:sp>
        <p:nvSpPr>
          <p:cNvPr id="4" name="Marcador de imagen d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A42B3DE-DB5C-C544-993E-4E4ADCDB2DF0}" type="slidenum">
              <a:rPr lang="es-ES" smtClean="0"/>
              <a:t>‹Nº›</a:t>
            </a:fld>
            <a:endParaRPr lang="es-ES"/>
          </a:p>
        </p:txBody>
      </p:sp>
    </p:spTree>
    <p:extLst>
      <p:ext uri="{BB962C8B-B14F-4D97-AF65-F5344CB8AC3E}">
        <p14:creationId xmlns:p14="http://schemas.microsoft.com/office/powerpoint/2010/main" val="3212861810"/>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ortada">
    <p:spTree>
      <p:nvGrpSpPr>
        <p:cNvPr id="1" name=""/>
        <p:cNvGrpSpPr/>
        <p:nvPr/>
      </p:nvGrpSpPr>
      <p:grpSpPr>
        <a:xfrm>
          <a:off x="0" y="0"/>
          <a:ext cx="0" cy="0"/>
          <a:chOff x="0" y="0"/>
          <a:chExt cx="0" cy="0"/>
        </a:xfrm>
      </p:grpSpPr>
      <p:sp>
        <p:nvSpPr>
          <p:cNvPr id="12" name="Marcador de posición de imagen 2"/>
          <p:cNvSpPr>
            <a:spLocks noGrp="1"/>
          </p:cNvSpPr>
          <p:nvPr>
            <p:ph type="pic" idx="10"/>
          </p:nvPr>
        </p:nvSpPr>
        <p:spPr>
          <a:xfrm>
            <a:off x="566038" y="-15775"/>
            <a:ext cx="8577961" cy="3873400"/>
          </a:xfrm>
          <a:ln>
            <a:noFill/>
          </a:ln>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pic>
        <p:nvPicPr>
          <p:cNvPr id="5" name="Imagen 4" descr="portada.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15775"/>
            <a:ext cx="566038" cy="3848427"/>
          </a:xfrm>
          <a:prstGeom prst="rect">
            <a:avLst/>
          </a:prstGeom>
        </p:spPr>
      </p:pic>
      <p:sp>
        <p:nvSpPr>
          <p:cNvPr id="7" name="Rectángulo 6"/>
          <p:cNvSpPr/>
          <p:nvPr userDrawn="1"/>
        </p:nvSpPr>
        <p:spPr>
          <a:xfrm flipH="1">
            <a:off x="5926667" y="3857625"/>
            <a:ext cx="3217332" cy="128587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solidFill>
                <a:srgbClr val="AA1856"/>
              </a:solidFill>
            </a:endParaRPr>
          </a:p>
        </p:txBody>
      </p:sp>
      <p:pic>
        <p:nvPicPr>
          <p:cNvPr id="3" name="Imagen 2"/>
          <p:cNvPicPr>
            <a:picLocks noChangeAspect="1"/>
          </p:cNvPicPr>
          <p:nvPr userDrawn="1"/>
        </p:nvPicPr>
        <p:blipFill>
          <a:blip r:embed="rId3"/>
          <a:srcRect/>
          <a:stretch/>
        </p:blipFill>
        <p:spPr>
          <a:xfrm>
            <a:off x="6048502" y="4176973"/>
            <a:ext cx="2985424" cy="583650"/>
          </a:xfrm>
          <a:prstGeom prst="rect">
            <a:avLst/>
          </a:prstGeom>
        </p:spPr>
      </p:pic>
      <p:sp>
        <p:nvSpPr>
          <p:cNvPr id="9" name="Rectángulo 8"/>
          <p:cNvSpPr/>
          <p:nvPr userDrawn="1"/>
        </p:nvSpPr>
        <p:spPr>
          <a:xfrm>
            <a:off x="-16934" y="-15775"/>
            <a:ext cx="599906" cy="3957875"/>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solidFill>
                <a:srgbClr val="AA1856"/>
              </a:solidFill>
            </a:endParaRPr>
          </a:p>
        </p:txBody>
      </p:sp>
      <p:pic>
        <p:nvPicPr>
          <p:cNvPr id="11" name="Imagen 10" descr="2.png"/>
          <p:cNvPicPr>
            <a:picLocks noChangeAspect="1"/>
          </p:cNvPicPr>
          <p:nvPr userDrawn="1"/>
        </p:nvPicPr>
        <p:blipFill>
          <a:blip r:embed="rId4" cstate="email">
            <a:alphaModFix amt="31000"/>
            <a:extLst>
              <a:ext uri="{28A0092B-C50C-407E-A947-70E740481C1C}">
                <a14:useLocalDpi xmlns:a14="http://schemas.microsoft.com/office/drawing/2010/main"/>
              </a:ext>
            </a:extLst>
          </a:blip>
          <a:stretch>
            <a:fillRect/>
          </a:stretch>
        </p:blipFill>
        <p:spPr>
          <a:xfrm>
            <a:off x="-311878" y="-15776"/>
            <a:ext cx="890522" cy="3957875"/>
          </a:xfrm>
          <a:prstGeom prst="rect">
            <a:avLst/>
          </a:prstGeom>
        </p:spPr>
      </p:pic>
      <p:sp>
        <p:nvSpPr>
          <p:cNvPr id="8" name="Rectángulo 7"/>
          <p:cNvSpPr/>
          <p:nvPr userDrawn="1"/>
        </p:nvSpPr>
        <p:spPr>
          <a:xfrm>
            <a:off x="1" y="3857625"/>
            <a:ext cx="5816596" cy="1285875"/>
          </a:xfrm>
          <a:prstGeom prst="rect">
            <a:avLst/>
          </a:prstGeom>
          <a:solidFill>
            <a:srgbClr val="AA18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solidFill>
                <a:srgbClr val="AA1856"/>
              </a:solidFill>
            </a:endParaRPr>
          </a:p>
        </p:txBody>
      </p:sp>
      <p:sp>
        <p:nvSpPr>
          <p:cNvPr id="2" name="Título 1"/>
          <p:cNvSpPr>
            <a:spLocks noGrp="1"/>
          </p:cNvSpPr>
          <p:nvPr>
            <p:ph type="ctrTitle" hasCustomPrompt="1"/>
          </p:nvPr>
        </p:nvSpPr>
        <p:spPr>
          <a:xfrm>
            <a:off x="685800" y="3917127"/>
            <a:ext cx="4766733" cy="1102519"/>
          </a:xfrm>
        </p:spPr>
        <p:txBody>
          <a:bodyPr>
            <a:normAutofit/>
          </a:bodyPr>
          <a:lstStyle>
            <a:lvl1pPr algn="l">
              <a:defRPr sz="2400">
                <a:solidFill>
                  <a:srgbClr val="FFFFFF"/>
                </a:solidFill>
              </a:defRPr>
            </a:lvl1pPr>
          </a:lstStyle>
          <a:p>
            <a:r>
              <a:rPr lang="es-ES_tradnl"/>
              <a:t>CLIC PARA EDITAR TÍTULO</a:t>
            </a:r>
            <a:endParaRPr lang="es-ES"/>
          </a:p>
        </p:txBody>
      </p:sp>
    </p:spTree>
    <p:extLst>
      <p:ext uri="{BB962C8B-B14F-4D97-AF65-F5344CB8AC3E}">
        <p14:creationId xmlns:p14="http://schemas.microsoft.com/office/powerpoint/2010/main" val="2248641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a:xfrm>
            <a:off x="868218" y="204787"/>
            <a:ext cx="2597296" cy="871538"/>
          </a:xfrm>
        </p:spPr>
        <p:txBody>
          <a:bodyPr anchor="b"/>
          <a:lstStyle>
            <a:lvl1pPr algn="l">
              <a:defRPr sz="2000" b="0"/>
            </a:lvl1pPr>
          </a:lstStyle>
          <a:p>
            <a:r>
              <a:rPr lang="es-ES_tradnl"/>
              <a:t>CLIC PARA EDITAR TÍTULO</a:t>
            </a:r>
            <a:endParaRPr lang="es-ES"/>
          </a:p>
        </p:txBody>
      </p:sp>
      <p:sp>
        <p:nvSpPr>
          <p:cNvPr id="3" name="Marcador de contenido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868218" y="1320800"/>
            <a:ext cx="2597296" cy="327382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Tree>
    <p:extLst>
      <p:ext uri="{BB962C8B-B14F-4D97-AF65-F5344CB8AC3E}">
        <p14:creationId xmlns:p14="http://schemas.microsoft.com/office/powerpoint/2010/main" val="1888333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mágenes">
    <p:spTree>
      <p:nvGrpSpPr>
        <p:cNvPr id="1" name=""/>
        <p:cNvGrpSpPr/>
        <p:nvPr/>
      </p:nvGrpSpPr>
      <p:grpSpPr>
        <a:xfrm>
          <a:off x="0" y="0"/>
          <a:ext cx="0" cy="0"/>
          <a:chOff x="0" y="0"/>
          <a:chExt cx="0" cy="0"/>
        </a:xfrm>
      </p:grpSpPr>
      <p:sp>
        <p:nvSpPr>
          <p:cNvPr id="5" name="Marcador de posición de imagen 2"/>
          <p:cNvSpPr>
            <a:spLocks noGrp="1"/>
          </p:cNvSpPr>
          <p:nvPr>
            <p:ph type="pic" idx="1"/>
          </p:nvPr>
        </p:nvSpPr>
        <p:spPr>
          <a:xfrm>
            <a:off x="251618" y="284955"/>
            <a:ext cx="2700337" cy="40409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8" name="Marcador de posición de imagen 2"/>
          <p:cNvSpPr>
            <a:spLocks noGrp="1"/>
          </p:cNvSpPr>
          <p:nvPr>
            <p:ph type="pic" idx="10"/>
          </p:nvPr>
        </p:nvSpPr>
        <p:spPr>
          <a:xfrm>
            <a:off x="3221832" y="284955"/>
            <a:ext cx="2700337" cy="40409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9" name="Marcador de posición de imagen 2"/>
          <p:cNvSpPr>
            <a:spLocks noGrp="1"/>
          </p:cNvSpPr>
          <p:nvPr>
            <p:ph type="pic" idx="11"/>
          </p:nvPr>
        </p:nvSpPr>
        <p:spPr>
          <a:xfrm>
            <a:off x="6197603" y="284955"/>
            <a:ext cx="2700337" cy="404098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Tree>
    <p:extLst>
      <p:ext uri="{BB962C8B-B14F-4D97-AF65-F5344CB8AC3E}">
        <p14:creationId xmlns:p14="http://schemas.microsoft.com/office/powerpoint/2010/main" val="18732713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3600450"/>
            <a:ext cx="5486400" cy="425054"/>
          </a:xfrm>
        </p:spPr>
        <p:txBody>
          <a:bodyPr anchor="b"/>
          <a:lstStyle>
            <a:lvl1pPr algn="l">
              <a:defRPr sz="2000" b="1"/>
            </a:lvl1pPr>
          </a:lstStyle>
          <a:p>
            <a:r>
              <a:rPr lang="es-ES_tradnl"/>
              <a:t>Clic para editar título</a:t>
            </a:r>
            <a:endParaRPr lang="es-ES"/>
          </a:p>
        </p:txBody>
      </p:sp>
      <p:sp>
        <p:nvSpPr>
          <p:cNvPr id="3" name="Marcador de posición de imagen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Tree>
    <p:extLst>
      <p:ext uri="{BB962C8B-B14F-4D97-AF65-F5344CB8AC3E}">
        <p14:creationId xmlns:p14="http://schemas.microsoft.com/office/powerpoint/2010/main" val="336831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ierre presentación">
    <p:spTree>
      <p:nvGrpSpPr>
        <p:cNvPr id="1" name=""/>
        <p:cNvGrpSpPr/>
        <p:nvPr/>
      </p:nvGrpSpPr>
      <p:grpSpPr>
        <a:xfrm>
          <a:off x="0" y="0"/>
          <a:ext cx="0" cy="0"/>
          <a:chOff x="0" y="0"/>
          <a:chExt cx="0" cy="0"/>
        </a:xfrm>
      </p:grpSpPr>
      <p:pic>
        <p:nvPicPr>
          <p:cNvPr id="9" name="Imagen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9084" y="0"/>
            <a:ext cx="9127097" cy="5143500"/>
          </a:xfrm>
          <a:prstGeom prst="rect">
            <a:avLst/>
          </a:prstGeom>
        </p:spPr>
      </p:pic>
      <p:pic>
        <p:nvPicPr>
          <p:cNvPr id="10" name="Imagen 9"/>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3699699" y="1342181"/>
            <a:ext cx="1765866" cy="1442700"/>
          </a:xfrm>
          <a:prstGeom prst="rect">
            <a:avLst/>
          </a:prstGeom>
        </p:spPr>
      </p:pic>
      <p:sp>
        <p:nvSpPr>
          <p:cNvPr id="11" name="Rectángulo 10"/>
          <p:cNvSpPr/>
          <p:nvPr userDrawn="1"/>
        </p:nvSpPr>
        <p:spPr>
          <a:xfrm>
            <a:off x="0" y="3639642"/>
            <a:ext cx="9165266" cy="487420"/>
          </a:xfrm>
          <a:prstGeom prst="rect">
            <a:avLst/>
          </a:prstGeom>
          <a:solidFill>
            <a:schemeClr val="accent2">
              <a:alpha val="80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es-CR"/>
          </a:p>
        </p:txBody>
      </p:sp>
    </p:spTree>
    <p:extLst>
      <p:ext uri="{BB962C8B-B14F-4D97-AF65-F5344CB8AC3E}">
        <p14:creationId xmlns:p14="http://schemas.microsoft.com/office/powerpoint/2010/main" val="34962943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solidFill>
                  <a:schemeClr val="accent5"/>
                </a:solidFill>
              </a:defRPr>
            </a:lvl1p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Tree>
    <p:extLst>
      <p:ext uri="{BB962C8B-B14F-4D97-AF65-F5344CB8AC3E}">
        <p14:creationId xmlns:p14="http://schemas.microsoft.com/office/powerpoint/2010/main" val="1649178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solidFill>
                  <a:schemeClr val="accent5"/>
                </a:solidFill>
              </a:defRPr>
            </a:lvl1pPr>
          </a:lstStyle>
          <a:p>
            <a:r>
              <a:rPr lang="es-ES_tradnl"/>
              <a:t>CLIC PARA EDITAR TÍTULO</a:t>
            </a:r>
            <a:endParaRPr lang="es-ES"/>
          </a:p>
        </p:txBody>
      </p:sp>
      <p:sp>
        <p:nvSpPr>
          <p:cNvPr id="3" name="Marcador de contenido 2"/>
          <p:cNvSpPr>
            <a:spLocks noGrp="1"/>
          </p:cNvSpPr>
          <p:nvPr>
            <p:ph sz="half" idx="1"/>
          </p:nvPr>
        </p:nvSpPr>
        <p:spPr>
          <a:xfrm>
            <a:off x="806915" y="1200151"/>
            <a:ext cx="3581904"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4627794" y="1200151"/>
            <a:ext cx="3684933"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pic>
        <p:nvPicPr>
          <p:cNvPr id="9" name="Imagen 8" descr="Logos-blancos.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6854550" y="4251082"/>
            <a:ext cx="1979854" cy="529887"/>
          </a:xfrm>
          <a:prstGeom prst="rect">
            <a:avLst/>
          </a:prstGeom>
        </p:spPr>
      </p:pic>
    </p:spTree>
    <p:extLst>
      <p:ext uri="{BB962C8B-B14F-4D97-AF65-F5344CB8AC3E}">
        <p14:creationId xmlns:p14="http://schemas.microsoft.com/office/powerpoint/2010/main" val="2467136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p>
            <a:r>
              <a:rPr lang="es-ES_tradnl"/>
              <a:t>CLIC PARA EDITAR TÍTULO</a:t>
            </a:r>
            <a:endParaRPr lang="es-ES"/>
          </a:p>
        </p:txBody>
      </p:sp>
    </p:spTree>
    <p:extLst>
      <p:ext uri="{BB962C8B-B14F-4D97-AF65-F5344CB8AC3E}">
        <p14:creationId xmlns:p14="http://schemas.microsoft.com/office/powerpoint/2010/main" val="4038923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16170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sión de tema 1">
    <p:spTree>
      <p:nvGrpSpPr>
        <p:cNvPr id="1" name=""/>
        <p:cNvGrpSpPr/>
        <p:nvPr/>
      </p:nvGrpSpPr>
      <p:grpSpPr>
        <a:xfrm>
          <a:off x="0" y="0"/>
          <a:ext cx="0" cy="0"/>
          <a:chOff x="0" y="0"/>
          <a:chExt cx="0" cy="0"/>
        </a:xfrm>
      </p:grpSpPr>
      <p:sp>
        <p:nvSpPr>
          <p:cNvPr id="10" name="Rectángulo 9"/>
          <p:cNvSpPr/>
          <p:nvPr userDrawn="1"/>
        </p:nvSpPr>
        <p:spPr>
          <a:xfrm>
            <a:off x="0" y="0"/>
            <a:ext cx="9144000" cy="5143500"/>
          </a:xfrm>
          <a:prstGeom prst="rect">
            <a:avLst/>
          </a:pr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 name="Título 1"/>
          <p:cNvSpPr>
            <a:spLocks noGrp="1"/>
          </p:cNvSpPr>
          <p:nvPr>
            <p:ph type="title" hasCustomPrompt="1"/>
          </p:nvPr>
        </p:nvSpPr>
        <p:spPr>
          <a:xfrm>
            <a:off x="1360232" y="1156496"/>
            <a:ext cx="7326567" cy="2307570"/>
          </a:xfrm>
        </p:spPr>
        <p:txBody>
          <a:bodyPr>
            <a:noAutofit/>
          </a:bodyPr>
          <a:lstStyle>
            <a:lvl1pPr>
              <a:defRPr sz="4400" b="0">
                <a:solidFill>
                  <a:schemeClr val="bg1"/>
                </a:solidFill>
              </a:defRPr>
            </a:lvl1pPr>
          </a:lstStyle>
          <a:p>
            <a:r>
              <a:rPr lang="es-ES_tradnl"/>
              <a:t>CLIC PARA EDITAR TÍTULO</a:t>
            </a:r>
            <a:endParaRPr lang="es-ES"/>
          </a:p>
        </p:txBody>
      </p:sp>
      <p:pic>
        <p:nvPicPr>
          <p:cNvPr id="2" name="Imagen 1" descr="2.png"/>
          <p:cNvPicPr>
            <a:picLocks noChangeAspect="1"/>
          </p:cNvPicPr>
          <p:nvPr userDrawn="1"/>
        </p:nvPicPr>
        <p:blipFill>
          <a:blip r:embed="rId2" cstate="email">
            <a:alphaModFix amt="31000"/>
            <a:extLst>
              <a:ext uri="{28A0092B-C50C-407E-A947-70E740481C1C}">
                <a14:useLocalDpi xmlns:a14="http://schemas.microsoft.com/office/drawing/2010/main"/>
              </a:ext>
            </a:extLst>
          </a:blip>
          <a:stretch>
            <a:fillRect/>
          </a:stretch>
        </p:blipFill>
        <p:spPr>
          <a:xfrm>
            <a:off x="0" y="0"/>
            <a:ext cx="1157288" cy="5143500"/>
          </a:xfrm>
          <a:prstGeom prst="rect">
            <a:avLst/>
          </a:prstGeom>
        </p:spPr>
      </p:pic>
      <p:pic>
        <p:nvPicPr>
          <p:cNvPr id="5" name="Imagen 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7299289" y="4629282"/>
            <a:ext cx="1844711" cy="514217"/>
          </a:xfrm>
          <a:prstGeom prst="rect">
            <a:avLst/>
          </a:prstGeom>
        </p:spPr>
      </p:pic>
    </p:spTree>
    <p:extLst>
      <p:ext uri="{BB962C8B-B14F-4D97-AF65-F5344CB8AC3E}">
        <p14:creationId xmlns:p14="http://schemas.microsoft.com/office/powerpoint/2010/main" val="4851528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División de tema 2">
    <p:spTree>
      <p:nvGrpSpPr>
        <p:cNvPr id="1" name=""/>
        <p:cNvGrpSpPr/>
        <p:nvPr/>
      </p:nvGrpSpPr>
      <p:grpSpPr>
        <a:xfrm>
          <a:off x="0" y="0"/>
          <a:ext cx="0" cy="0"/>
          <a:chOff x="0" y="0"/>
          <a:chExt cx="0" cy="0"/>
        </a:xfrm>
      </p:grpSpPr>
      <p:sp>
        <p:nvSpPr>
          <p:cNvPr id="4" name="Título 1"/>
          <p:cNvSpPr>
            <a:spLocks noGrp="1"/>
          </p:cNvSpPr>
          <p:nvPr>
            <p:ph type="title" hasCustomPrompt="1"/>
          </p:nvPr>
        </p:nvSpPr>
        <p:spPr>
          <a:xfrm>
            <a:off x="1360232" y="1156496"/>
            <a:ext cx="7326567" cy="2307570"/>
          </a:xfrm>
        </p:spPr>
        <p:txBody>
          <a:bodyPr>
            <a:noAutofit/>
          </a:bodyPr>
          <a:lstStyle>
            <a:lvl1pPr>
              <a:defRPr sz="4400" b="0">
                <a:solidFill>
                  <a:schemeClr val="accent5"/>
                </a:solidFill>
              </a:defRPr>
            </a:lvl1pPr>
          </a:lstStyle>
          <a:p>
            <a:r>
              <a:rPr lang="es-ES_tradnl"/>
              <a:t>CLIC PARA EDITAR TÍTULO</a:t>
            </a:r>
            <a:endParaRPr lang="es-ES"/>
          </a:p>
        </p:txBody>
      </p:sp>
      <p:pic>
        <p:nvPicPr>
          <p:cNvPr id="12" name="Imagen 11" descr="1.jp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157288" cy="5143500"/>
          </a:xfrm>
          <a:prstGeom prst="rect">
            <a:avLst/>
          </a:prstGeom>
        </p:spPr>
      </p:pic>
    </p:spTree>
    <p:extLst>
      <p:ext uri="{BB962C8B-B14F-4D97-AF65-F5344CB8AC3E}">
        <p14:creationId xmlns:p14="http://schemas.microsoft.com/office/powerpoint/2010/main" val="34422568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ivisión de tema 3">
    <p:spTree>
      <p:nvGrpSpPr>
        <p:cNvPr id="1" name=""/>
        <p:cNvGrpSpPr/>
        <p:nvPr/>
      </p:nvGrpSpPr>
      <p:grpSpPr>
        <a:xfrm>
          <a:off x="0" y="0"/>
          <a:ext cx="0" cy="0"/>
          <a:chOff x="0" y="0"/>
          <a:chExt cx="0" cy="0"/>
        </a:xfrm>
      </p:grpSpPr>
      <p:sp>
        <p:nvSpPr>
          <p:cNvPr id="10" name="Rectángulo 9"/>
          <p:cNvSpPr/>
          <p:nvPr userDrawn="1"/>
        </p:nvSpPr>
        <p:spPr>
          <a:xfrm>
            <a:off x="0" y="0"/>
            <a:ext cx="9144000" cy="5143500"/>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a:p>
        </p:txBody>
      </p:sp>
      <p:sp>
        <p:nvSpPr>
          <p:cNvPr id="4" name="Título 1"/>
          <p:cNvSpPr>
            <a:spLocks noGrp="1"/>
          </p:cNvSpPr>
          <p:nvPr>
            <p:ph type="title" hasCustomPrompt="1"/>
          </p:nvPr>
        </p:nvSpPr>
        <p:spPr>
          <a:xfrm>
            <a:off x="1360232" y="1156496"/>
            <a:ext cx="7326567" cy="2307570"/>
          </a:xfrm>
        </p:spPr>
        <p:txBody>
          <a:bodyPr>
            <a:noAutofit/>
          </a:bodyPr>
          <a:lstStyle>
            <a:lvl1pPr>
              <a:defRPr sz="4400" b="0">
                <a:solidFill>
                  <a:schemeClr val="bg1"/>
                </a:solidFill>
              </a:defRPr>
            </a:lvl1pPr>
          </a:lstStyle>
          <a:p>
            <a:r>
              <a:rPr lang="es-ES_tradnl"/>
              <a:t>CLIC PARA EDITAR TÍTULO</a:t>
            </a:r>
            <a:endParaRPr lang="es-ES"/>
          </a:p>
        </p:txBody>
      </p:sp>
      <p:pic>
        <p:nvPicPr>
          <p:cNvPr id="2" name="Imagen 1" descr="2.png"/>
          <p:cNvPicPr>
            <a:picLocks noChangeAspect="1"/>
          </p:cNvPicPr>
          <p:nvPr userDrawn="1"/>
        </p:nvPicPr>
        <p:blipFill>
          <a:blip r:embed="rId2" cstate="email">
            <a:alphaModFix amt="31000"/>
            <a:extLst>
              <a:ext uri="{28A0092B-C50C-407E-A947-70E740481C1C}">
                <a14:useLocalDpi xmlns:a14="http://schemas.microsoft.com/office/drawing/2010/main"/>
              </a:ext>
            </a:extLst>
          </a:blip>
          <a:stretch>
            <a:fillRect/>
          </a:stretch>
        </p:blipFill>
        <p:spPr>
          <a:xfrm>
            <a:off x="0" y="0"/>
            <a:ext cx="1157288" cy="5143500"/>
          </a:xfrm>
          <a:prstGeom prst="rect">
            <a:avLst/>
          </a:prstGeom>
        </p:spPr>
      </p:pic>
      <p:pic>
        <p:nvPicPr>
          <p:cNvPr id="5" name="Imagen 4"/>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7299289" y="4629282"/>
            <a:ext cx="1844711" cy="514217"/>
          </a:xfrm>
          <a:prstGeom prst="rect">
            <a:avLst/>
          </a:prstGeom>
        </p:spPr>
      </p:pic>
    </p:spTree>
    <p:extLst>
      <p:ext uri="{BB962C8B-B14F-4D97-AF65-F5344CB8AC3E}">
        <p14:creationId xmlns:p14="http://schemas.microsoft.com/office/powerpoint/2010/main" val="4108310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hasCustomPrompt="1"/>
          </p:nvPr>
        </p:nvSpPr>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831272" y="1556135"/>
            <a:ext cx="3666115" cy="479822"/>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831272" y="2162961"/>
            <a:ext cx="3666115" cy="21232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4645026" y="1556135"/>
            <a:ext cx="4041775" cy="479822"/>
          </a:xfrm>
        </p:spPr>
        <p:txBody>
          <a:bodyPr anchor="b">
            <a:no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4645026" y="2162961"/>
            <a:ext cx="4041775" cy="212328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Tree>
    <p:extLst>
      <p:ext uri="{BB962C8B-B14F-4D97-AF65-F5344CB8AC3E}">
        <p14:creationId xmlns:p14="http://schemas.microsoft.com/office/powerpoint/2010/main" val="3598881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1273" y="205979"/>
            <a:ext cx="7481455" cy="857250"/>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831273" y="1200151"/>
            <a:ext cx="7481455" cy="3394472"/>
          </a:xfrm>
          <a:prstGeom prst="rect">
            <a:avLst/>
          </a:prstGeom>
        </p:spPr>
        <p:txBody>
          <a:bodyPr vert="horz" lIns="91440" tIns="45720" rIns="91440" bIns="45720" rtlCol="0">
            <a:normAutofit/>
          </a:bodyPr>
          <a:lstStyle/>
          <a:p>
            <a:pPr lvl="0"/>
            <a:r>
              <a:rPr lang="es-ES_tradnl" err="1"/>
              <a:t>Hasdfga</a:t>
            </a:r>
            <a:r>
              <a:rPr lang="es-ES_tradnl"/>
              <a:t>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pic>
        <p:nvPicPr>
          <p:cNvPr id="6" name="Imagen 5" descr="logo-pie-de-pagina.jpg"/>
          <p:cNvPicPr>
            <a:picLocks noChangeAspect="1"/>
          </p:cNvPicPr>
          <p:nvPr userDrawn="1"/>
        </p:nvPicPr>
        <p:blipFill>
          <a:blip r:embed="rId15" cstate="email">
            <a:extLst>
              <a:ext uri="{28A0092B-C50C-407E-A947-70E740481C1C}">
                <a14:useLocalDpi xmlns:a14="http://schemas.microsoft.com/office/drawing/2010/main"/>
              </a:ext>
            </a:extLst>
          </a:blip>
          <a:stretch>
            <a:fillRect/>
          </a:stretch>
        </p:blipFill>
        <p:spPr>
          <a:xfrm>
            <a:off x="7608498" y="4715474"/>
            <a:ext cx="1535502" cy="428025"/>
          </a:xfrm>
          <a:prstGeom prst="rect">
            <a:avLst/>
          </a:prstGeom>
        </p:spPr>
      </p:pic>
      <p:pic>
        <p:nvPicPr>
          <p:cNvPr id="7" name="Imagen 6" descr="portada.jpg"/>
          <p:cNvPicPr>
            <a:picLocks noChangeAspect="1"/>
          </p:cNvPicPr>
          <p:nvPr userDrawn="1"/>
        </p:nvPicPr>
        <p:blipFill rotWithShape="1">
          <a:blip r:embed="rId16" cstate="email">
            <a:alphaModFix amt="45000"/>
            <a:extLst>
              <a:ext uri="{28A0092B-C50C-407E-A947-70E740481C1C}">
                <a14:useLocalDpi xmlns:a14="http://schemas.microsoft.com/office/drawing/2010/main"/>
              </a:ext>
            </a:extLst>
          </a:blip>
          <a:srcRect/>
          <a:stretch/>
        </p:blipFill>
        <p:spPr>
          <a:xfrm>
            <a:off x="0" y="-15774"/>
            <a:ext cx="379562" cy="1073753"/>
          </a:xfrm>
          <a:prstGeom prst="rect">
            <a:avLst/>
          </a:prstGeom>
        </p:spPr>
      </p:pic>
    </p:spTree>
    <p:extLst>
      <p:ext uri="{BB962C8B-B14F-4D97-AF65-F5344CB8AC3E}">
        <p14:creationId xmlns:p14="http://schemas.microsoft.com/office/powerpoint/2010/main" val="16417930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9" r:id="rId5"/>
    <p:sldLayoutId id="2147483660" r:id="rId6"/>
    <p:sldLayoutId id="2147483658" r:id="rId7"/>
    <p:sldLayoutId id="2147483661" r:id="rId8"/>
    <p:sldLayoutId id="2147483653" r:id="rId9"/>
    <p:sldLayoutId id="2147483656" r:id="rId10"/>
    <p:sldLayoutId id="2147483655" r:id="rId11"/>
    <p:sldLayoutId id="2147483657" r:id="rId12"/>
    <p:sldLayoutId id="2147483662" r:id="rId13"/>
  </p:sldLayoutIdLst>
  <p:txStyles>
    <p:titleStyle>
      <a:lvl1pPr algn="l" defTabSz="457200" rtl="0" eaLnBrk="1" latinLnBrk="0" hangingPunct="1">
        <a:spcBef>
          <a:spcPct val="0"/>
        </a:spcBef>
        <a:buNone/>
        <a:defRPr sz="2800" kern="1200">
          <a:solidFill>
            <a:schemeClr val="accent5"/>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5.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5.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5.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5.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1.png"/><Relationship Id="rId1" Type="http://schemas.openxmlformats.org/officeDocument/2006/relationships/slideLayout" Target="../slideLayouts/slideLayout13.xml"/><Relationship Id="rId5" Type="http://schemas.microsoft.com/office/2007/relationships/hdphoto" Target="../media/hdphoto2.wdp"/><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5.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60232" y="412468"/>
            <a:ext cx="7326567" cy="3925022"/>
          </a:xfrm>
        </p:spPr>
        <p:txBody>
          <a:bodyPr/>
          <a:lstStyle/>
          <a:p>
            <a:pPr algn="ctr"/>
            <a:r>
              <a:rPr lang="es-ES" sz="4800" b="1" dirty="0">
                <a:cs typeface="Calibri"/>
              </a:rPr>
              <a:t>ISDIAH</a:t>
            </a:r>
          </a:p>
        </p:txBody>
      </p:sp>
    </p:spTree>
    <p:extLst>
      <p:ext uri="{BB962C8B-B14F-4D97-AF65-F5344CB8AC3E}">
        <p14:creationId xmlns:p14="http://schemas.microsoft.com/office/powerpoint/2010/main" val="14700093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23CBB4-E20F-3A79-9150-0E8223579AA7}"/>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446181A2-4E6D-C521-0DA3-0D133B305ECB}"/>
              </a:ext>
            </a:extLst>
          </p:cNvPr>
          <p:cNvSpPr>
            <a:spLocks noGrp="1"/>
          </p:cNvSpPr>
          <p:nvPr>
            <p:ph type="title"/>
          </p:nvPr>
        </p:nvSpPr>
        <p:spPr/>
        <p:txBody>
          <a:bodyPr/>
          <a:lstStyle/>
          <a:p>
            <a:r>
              <a:rPr lang="es-CR" b="1" dirty="0"/>
              <a:t>2. Área de contacto</a:t>
            </a:r>
            <a:br>
              <a:rPr lang="es-CR" dirty="0"/>
            </a:br>
            <a:endParaRPr lang="es-CR" dirty="0"/>
          </a:p>
        </p:txBody>
      </p:sp>
    </p:spTree>
    <p:extLst>
      <p:ext uri="{BB962C8B-B14F-4D97-AF65-F5344CB8AC3E}">
        <p14:creationId xmlns:p14="http://schemas.microsoft.com/office/powerpoint/2010/main" val="2291933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EBC78C-268D-FF52-D2E3-160978605AB2}"/>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5A0AB85F-E190-6508-CB39-24BF04908A01}"/>
              </a:ext>
            </a:extLst>
          </p:cNvPr>
          <p:cNvGraphicFramePr/>
          <p:nvPr>
            <p:extLst>
              <p:ext uri="{D42A27DB-BD31-4B8C-83A1-F6EECF244321}">
                <p14:modId xmlns:p14="http://schemas.microsoft.com/office/powerpoint/2010/main" val="1519092234"/>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549775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13482D-4DF4-43A6-AEBE-B2DCC71CE34A}"/>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B0F9C0B5-5F0C-1E8D-6D0C-A75BE5AE9866}"/>
              </a:ext>
            </a:extLst>
          </p:cNvPr>
          <p:cNvGraphicFramePr/>
          <p:nvPr>
            <p:extLst>
              <p:ext uri="{D42A27DB-BD31-4B8C-83A1-F6EECF244321}">
                <p14:modId xmlns:p14="http://schemas.microsoft.com/office/powerpoint/2010/main" val="1948602911"/>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001823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3B67A7-601D-D449-AC81-E3986227DC29}"/>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2DB2CC53-80AD-E001-3EDB-42EBC97870AE}"/>
              </a:ext>
            </a:extLst>
          </p:cNvPr>
          <p:cNvGraphicFramePr/>
          <p:nvPr>
            <p:extLst>
              <p:ext uri="{D42A27DB-BD31-4B8C-83A1-F6EECF244321}">
                <p14:modId xmlns:p14="http://schemas.microsoft.com/office/powerpoint/2010/main" val="2826709722"/>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539205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24C33A-EC85-2522-03D7-EA56381E034D}"/>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D6CDE821-CD3C-7C8A-79A3-5A68742A7117}"/>
              </a:ext>
            </a:extLst>
          </p:cNvPr>
          <p:cNvSpPr>
            <a:spLocks noGrp="1"/>
          </p:cNvSpPr>
          <p:nvPr>
            <p:ph type="title"/>
          </p:nvPr>
        </p:nvSpPr>
        <p:spPr/>
        <p:txBody>
          <a:bodyPr/>
          <a:lstStyle/>
          <a:p>
            <a:r>
              <a:rPr lang="es-CR" b="1" dirty="0"/>
              <a:t>3. Área de descripción</a:t>
            </a:r>
            <a:br>
              <a:rPr lang="es-CR" dirty="0"/>
            </a:br>
            <a:endParaRPr lang="es-CR" dirty="0"/>
          </a:p>
        </p:txBody>
      </p:sp>
    </p:spTree>
    <p:extLst>
      <p:ext uri="{BB962C8B-B14F-4D97-AF65-F5344CB8AC3E}">
        <p14:creationId xmlns:p14="http://schemas.microsoft.com/office/powerpoint/2010/main" val="21916456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6FC2A-72FB-CDAC-92EC-57C4E4513412}"/>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F19A1972-4FEE-9CE6-6566-B7FC4453CA9C}"/>
              </a:ext>
            </a:extLst>
          </p:cNvPr>
          <p:cNvGraphicFramePr/>
          <p:nvPr>
            <p:extLst>
              <p:ext uri="{D42A27DB-BD31-4B8C-83A1-F6EECF244321}">
                <p14:modId xmlns:p14="http://schemas.microsoft.com/office/powerpoint/2010/main" val="3117897342"/>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98712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74924F-1022-0860-E940-678C90AC6516}"/>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C791891C-B19F-0004-CF95-FF73B7289E60}"/>
              </a:ext>
            </a:extLst>
          </p:cNvPr>
          <p:cNvSpPr>
            <a:spLocks noGrp="1"/>
          </p:cNvSpPr>
          <p:nvPr>
            <p:ph type="title"/>
          </p:nvPr>
        </p:nvSpPr>
        <p:spPr/>
        <p:txBody>
          <a:bodyPr/>
          <a:lstStyle/>
          <a:p>
            <a:r>
              <a:rPr lang="es-CR" b="1" dirty="0"/>
              <a:t>4. Área de acceso</a:t>
            </a:r>
            <a:br>
              <a:rPr lang="es-CR" dirty="0"/>
            </a:br>
            <a:endParaRPr lang="es-CR" dirty="0"/>
          </a:p>
        </p:txBody>
      </p:sp>
    </p:spTree>
    <p:extLst>
      <p:ext uri="{BB962C8B-B14F-4D97-AF65-F5344CB8AC3E}">
        <p14:creationId xmlns:p14="http://schemas.microsoft.com/office/powerpoint/2010/main" val="10531199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4074F-FB69-0E77-D255-AD5DBE1F85EC}"/>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A33BD235-66DA-C1C6-30A9-3E690DEE0D8D}"/>
              </a:ext>
            </a:extLst>
          </p:cNvPr>
          <p:cNvGraphicFramePr/>
          <p:nvPr>
            <p:extLst>
              <p:ext uri="{D42A27DB-BD31-4B8C-83A1-F6EECF244321}">
                <p14:modId xmlns:p14="http://schemas.microsoft.com/office/powerpoint/2010/main" val="493977823"/>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19284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texto 2"/>
          <p:cNvSpPr txBox="1">
            <a:spLocks/>
          </p:cNvSpPr>
          <p:nvPr/>
        </p:nvSpPr>
        <p:spPr>
          <a:xfrm>
            <a:off x="1770867" y="3669785"/>
            <a:ext cx="2517065" cy="408148"/>
          </a:xfrm>
          <a:prstGeom prst="rect">
            <a:avLst/>
          </a:prstGeom>
        </p:spPr>
        <p:txBody>
          <a:bodyPr anchor="ctr">
            <a:noAutofit/>
          </a:bodyPr>
          <a:lstStyle>
            <a:lvl1pPr marL="0" indent="0" algn="l" defTabSz="457200" rtl="0" eaLnBrk="1" latinLnBrk="0" hangingPunct="1">
              <a:spcBef>
                <a:spcPct val="20000"/>
              </a:spcBef>
              <a:buFont typeface="Arial"/>
              <a:buNone/>
              <a:defRPr sz="1200" b="0" kern="1200" baseline="0">
                <a:solidFill>
                  <a:schemeClr val="bg1"/>
                </a:solidFill>
                <a:latin typeface="+mn-lt"/>
                <a:ea typeface="+mn-ea"/>
                <a:cs typeface="+mn-cs"/>
              </a:defRPr>
            </a:lvl1pPr>
            <a:lvl2pPr marL="457200" indent="0" algn="l" defTabSz="457200" rtl="0" eaLnBrk="1" latinLnBrk="0" hangingPunct="1">
              <a:spcBef>
                <a:spcPct val="20000"/>
              </a:spcBef>
              <a:buFont typeface="Arial"/>
              <a:buNone/>
              <a:defRPr sz="2000" b="1"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800" b="1"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1600" b="1"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1600" b="1"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1600" b="1"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1600" b="1"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1600" b="1"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1600" b="1" kern="1200">
                <a:solidFill>
                  <a:schemeClr val="tx1"/>
                </a:solidFill>
                <a:latin typeface="+mn-lt"/>
                <a:ea typeface="+mn-ea"/>
                <a:cs typeface="+mn-cs"/>
              </a:defRPr>
            </a:lvl9pPr>
          </a:lstStyle>
          <a:p>
            <a:r>
              <a:rPr lang="es-ES_tradnl" sz="1400" dirty="0"/>
              <a:t>Mellany Otárola Sáenz</a:t>
            </a:r>
            <a:endParaRPr lang="es-ES" sz="1400" dirty="0"/>
          </a:p>
        </p:txBody>
      </p:sp>
      <p:sp>
        <p:nvSpPr>
          <p:cNvPr id="4" name="Marcador de texto 3"/>
          <p:cNvSpPr txBox="1">
            <a:spLocks/>
          </p:cNvSpPr>
          <p:nvPr/>
        </p:nvSpPr>
        <p:spPr>
          <a:xfrm>
            <a:off x="4906409" y="3708520"/>
            <a:ext cx="2699448" cy="348917"/>
          </a:xfrm>
          <a:prstGeom prst="rect">
            <a:avLst/>
          </a:prstGeom>
        </p:spPr>
        <p:txBody>
          <a:bodyPr anchor="ctr">
            <a:normAutofit/>
          </a:bodyPr>
          <a:lstStyle>
            <a:lvl1pPr marL="0" indent="0" algn="l" defTabSz="457200" rtl="0" eaLnBrk="1" latinLnBrk="0" hangingPunct="1">
              <a:spcBef>
                <a:spcPct val="20000"/>
              </a:spcBef>
              <a:buFont typeface="Arial"/>
              <a:buNone/>
              <a:defRPr sz="1200" kern="1200">
                <a:solidFill>
                  <a:schemeClr val="bg1"/>
                </a:solidFill>
                <a:latin typeface="+mn-lt"/>
                <a:ea typeface="+mn-ea"/>
                <a:cs typeface="+mn-cs"/>
              </a:defRPr>
            </a:lvl1pPr>
            <a:lvl2pPr marL="457200" indent="0" algn="l" defTabSz="457200" rtl="0" eaLnBrk="1" latinLnBrk="0" hangingPunct="1">
              <a:spcBef>
                <a:spcPct val="20000"/>
              </a:spcBef>
              <a:buFont typeface="Arial"/>
              <a:buNone/>
              <a:defRPr sz="1200" kern="1200">
                <a:solidFill>
                  <a:schemeClr val="tx1"/>
                </a:solidFill>
                <a:latin typeface="+mn-lt"/>
                <a:ea typeface="+mn-ea"/>
                <a:cs typeface="+mn-cs"/>
              </a:defRPr>
            </a:lvl2pPr>
            <a:lvl3pPr marL="914400" indent="0" algn="l" defTabSz="457200" rtl="0" eaLnBrk="1" latinLnBrk="0" hangingPunct="1">
              <a:spcBef>
                <a:spcPct val="20000"/>
              </a:spcBef>
              <a:buFont typeface="Arial"/>
              <a:buNone/>
              <a:defRPr sz="1000" kern="1200">
                <a:solidFill>
                  <a:schemeClr val="tx1"/>
                </a:solidFill>
                <a:latin typeface="+mn-lt"/>
                <a:ea typeface="+mn-ea"/>
                <a:cs typeface="+mn-cs"/>
              </a:defRPr>
            </a:lvl3pPr>
            <a:lvl4pPr marL="1371600" indent="0" algn="l" defTabSz="457200" rtl="0" eaLnBrk="1" latinLnBrk="0" hangingPunct="1">
              <a:spcBef>
                <a:spcPct val="20000"/>
              </a:spcBef>
              <a:buFont typeface="Arial"/>
              <a:buNone/>
              <a:defRPr sz="900" kern="1200">
                <a:solidFill>
                  <a:schemeClr val="tx1"/>
                </a:solidFill>
                <a:latin typeface="+mn-lt"/>
                <a:ea typeface="+mn-ea"/>
                <a:cs typeface="+mn-cs"/>
              </a:defRPr>
            </a:lvl4pPr>
            <a:lvl5pPr marL="1828800" indent="0" algn="l" defTabSz="457200" rtl="0" eaLnBrk="1" latinLnBrk="0" hangingPunct="1">
              <a:spcBef>
                <a:spcPct val="20000"/>
              </a:spcBef>
              <a:buFont typeface="Arial"/>
              <a:buNone/>
              <a:defRPr sz="900" kern="1200">
                <a:solidFill>
                  <a:schemeClr val="tx1"/>
                </a:solidFill>
                <a:latin typeface="+mn-lt"/>
                <a:ea typeface="+mn-ea"/>
                <a:cs typeface="+mn-cs"/>
              </a:defRPr>
            </a:lvl5pPr>
            <a:lvl6pPr marL="2286000" indent="0" algn="l" defTabSz="457200" rtl="0" eaLnBrk="1" latinLnBrk="0" hangingPunct="1">
              <a:spcBef>
                <a:spcPct val="20000"/>
              </a:spcBef>
              <a:buFont typeface="Arial"/>
              <a:buNone/>
              <a:defRPr sz="900" kern="1200">
                <a:solidFill>
                  <a:schemeClr val="tx1"/>
                </a:solidFill>
                <a:latin typeface="+mn-lt"/>
                <a:ea typeface="+mn-ea"/>
                <a:cs typeface="+mn-cs"/>
              </a:defRPr>
            </a:lvl6pPr>
            <a:lvl7pPr marL="2743200" indent="0" algn="l" defTabSz="457200" rtl="0" eaLnBrk="1" latinLnBrk="0" hangingPunct="1">
              <a:spcBef>
                <a:spcPct val="20000"/>
              </a:spcBef>
              <a:buFont typeface="Arial"/>
              <a:buNone/>
              <a:defRPr sz="900" kern="1200">
                <a:solidFill>
                  <a:schemeClr val="tx1"/>
                </a:solidFill>
                <a:latin typeface="+mn-lt"/>
                <a:ea typeface="+mn-ea"/>
                <a:cs typeface="+mn-cs"/>
              </a:defRPr>
            </a:lvl7pPr>
            <a:lvl8pPr marL="3200400" indent="0" algn="l" defTabSz="457200" rtl="0" eaLnBrk="1" latinLnBrk="0" hangingPunct="1">
              <a:spcBef>
                <a:spcPct val="20000"/>
              </a:spcBef>
              <a:buFont typeface="Arial"/>
              <a:buNone/>
              <a:defRPr sz="900" kern="1200">
                <a:solidFill>
                  <a:schemeClr val="tx1"/>
                </a:solidFill>
                <a:latin typeface="+mn-lt"/>
                <a:ea typeface="+mn-ea"/>
                <a:cs typeface="+mn-cs"/>
              </a:defRPr>
            </a:lvl8pPr>
            <a:lvl9pPr marL="3657600" indent="0" algn="l" defTabSz="457200" rtl="0" eaLnBrk="1" latinLnBrk="0" hangingPunct="1">
              <a:spcBef>
                <a:spcPct val="20000"/>
              </a:spcBef>
              <a:buFont typeface="Arial"/>
              <a:buNone/>
              <a:defRPr sz="900" kern="1200">
                <a:solidFill>
                  <a:schemeClr val="tx1"/>
                </a:solidFill>
                <a:latin typeface="+mn-lt"/>
                <a:ea typeface="+mn-ea"/>
                <a:cs typeface="+mn-cs"/>
              </a:defRPr>
            </a:lvl9pPr>
          </a:lstStyle>
          <a:p>
            <a:r>
              <a:rPr lang="es-ES_tradnl" sz="1400" dirty="0"/>
              <a:t>motarola@dgan.go.cr</a:t>
            </a:r>
          </a:p>
        </p:txBody>
      </p:sp>
      <p:pic>
        <p:nvPicPr>
          <p:cNvPr id="7" name="Gráfico 7" descr="Icono de persona">
            <a:extLst>
              <a:ext uri="{FF2B5EF4-FFF2-40B4-BE49-F238E27FC236}">
                <a16:creationId xmlns:a16="http://schemas.microsoft.com/office/drawing/2014/main" id="{AC7339AD-1A2B-4702-8C29-5CFB6D1BBB53}"/>
              </a:ext>
            </a:extLst>
          </p:cNvPr>
          <p:cNvPicPr>
            <a:picLocks noChangeAspect="1"/>
          </p:cNvPicPr>
          <p:nvPr/>
        </p:nvPicPr>
        <p:blipFill>
          <a:blip r:embed="rId2" cstate="screen">
            <a:extLst>
              <a:ext uri="{BEBA8EAE-BF5A-486C-A8C5-ECC9F3942E4B}">
                <a14:imgProps xmlns:a14="http://schemas.microsoft.com/office/drawing/2010/main">
                  <a14:imgLayer r:embed="rId3">
                    <a14:imgEffect>
                      <a14:saturation sat="0"/>
                    </a14:imgEffect>
                    <a14:imgEffect>
                      <a14:brightnessContrast bright="100000"/>
                    </a14:imgEffect>
                  </a14:imgLayer>
                </a14:imgProps>
              </a:ext>
              <a:ext uri="{28A0092B-C50C-407E-A947-70E740481C1C}">
                <a14:useLocalDpi xmlns:a14="http://schemas.microsoft.com/office/drawing/2010/main"/>
              </a:ext>
            </a:extLst>
          </a:blip>
          <a:stretch>
            <a:fillRect/>
          </a:stretch>
        </p:blipFill>
        <p:spPr>
          <a:xfrm>
            <a:off x="1525890" y="3753732"/>
            <a:ext cx="280092" cy="287872"/>
          </a:xfrm>
          <a:prstGeom prst="rect">
            <a:avLst/>
          </a:prstGeom>
        </p:spPr>
      </p:pic>
      <p:pic>
        <p:nvPicPr>
          <p:cNvPr id="8" name="Gráfico 8" descr="Icono de correo electrónico">
            <a:extLst>
              <a:ext uri="{FF2B5EF4-FFF2-40B4-BE49-F238E27FC236}">
                <a16:creationId xmlns:a16="http://schemas.microsoft.com/office/drawing/2014/main" id="{DE19364B-D5B6-43E8-B6E4-DC0094FA3CDC}"/>
              </a:ext>
            </a:extLst>
          </p:cNvPr>
          <p:cNvPicPr>
            <a:picLocks noChangeAspect="1"/>
          </p:cNvPicPr>
          <p:nvPr/>
        </p:nvPicPr>
        <p:blipFill>
          <a:blip r:embed="rId4" cstate="screen">
            <a:extLst>
              <a:ext uri="{BEBA8EAE-BF5A-486C-A8C5-ECC9F3942E4B}">
                <a14:imgProps xmlns:a14="http://schemas.microsoft.com/office/drawing/2010/main">
                  <a14:imgLayer r:embed="rId5">
                    <a14:imgEffect>
                      <a14:saturation sat="0"/>
                    </a14:imgEffect>
                    <a14:imgEffect>
                      <a14:brightnessContrast bright="100000"/>
                    </a14:imgEffect>
                  </a14:imgLayer>
                </a14:imgProps>
              </a:ext>
              <a:ext uri="{28A0092B-C50C-407E-A947-70E740481C1C}">
                <a14:useLocalDpi xmlns:a14="http://schemas.microsoft.com/office/drawing/2010/main"/>
              </a:ext>
            </a:extLst>
          </a:blip>
          <a:stretch>
            <a:fillRect/>
          </a:stretch>
        </p:blipFill>
        <p:spPr>
          <a:xfrm>
            <a:off x="4637899" y="3767055"/>
            <a:ext cx="280092" cy="280092"/>
          </a:xfrm>
          <a:prstGeom prst="rect">
            <a:avLst/>
          </a:prstGeom>
        </p:spPr>
      </p:pic>
    </p:spTree>
    <p:extLst>
      <p:ext uri="{BB962C8B-B14F-4D97-AF65-F5344CB8AC3E}">
        <p14:creationId xmlns:p14="http://schemas.microsoft.com/office/powerpoint/2010/main" val="20784254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0BB249-0D2E-95DD-E6CE-ABDF99BE9BD9}"/>
              </a:ext>
            </a:extLst>
          </p:cNvPr>
          <p:cNvSpPr>
            <a:spLocks noGrp="1"/>
          </p:cNvSpPr>
          <p:nvPr>
            <p:ph type="title"/>
          </p:nvPr>
        </p:nvSpPr>
        <p:spPr/>
        <p:txBody>
          <a:bodyPr/>
          <a:lstStyle/>
          <a:p>
            <a:pPr lvl="0"/>
            <a:r>
              <a:rPr lang="es-ES" b="1" dirty="0"/>
              <a:t>Notas</a:t>
            </a:r>
            <a:endParaRPr lang="es-CR" b="1" dirty="0"/>
          </a:p>
        </p:txBody>
      </p:sp>
    </p:spTree>
    <p:extLst>
      <p:ext uri="{BB962C8B-B14F-4D97-AF65-F5344CB8AC3E}">
        <p14:creationId xmlns:p14="http://schemas.microsoft.com/office/powerpoint/2010/main" val="41379754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a 2">
            <a:extLst>
              <a:ext uri="{FF2B5EF4-FFF2-40B4-BE49-F238E27FC236}">
                <a16:creationId xmlns:a16="http://schemas.microsoft.com/office/drawing/2014/main" id="{883A021F-B987-C04D-1AE6-E885EE765FCE}"/>
              </a:ext>
            </a:extLst>
          </p:cNvPr>
          <p:cNvGraphicFramePr/>
          <p:nvPr>
            <p:extLst>
              <p:ext uri="{D42A27DB-BD31-4B8C-83A1-F6EECF244321}">
                <p14:modId xmlns:p14="http://schemas.microsoft.com/office/powerpoint/2010/main" val="138721807"/>
              </p:ext>
            </p:extLst>
          </p:nvPr>
        </p:nvGraphicFramePr>
        <p:xfrm>
          <a:off x="756357" y="372533"/>
          <a:ext cx="7845776" cy="438008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89547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1B7D32-9F7A-9C0D-1D33-10151FC20375}"/>
            </a:ext>
          </a:extLst>
        </p:cNvPr>
        <p:cNvGrpSpPr/>
        <p:nvPr/>
      </p:nvGrpSpPr>
      <p:grpSpPr>
        <a:xfrm>
          <a:off x="0" y="0"/>
          <a:ext cx="0" cy="0"/>
          <a:chOff x="0" y="0"/>
          <a:chExt cx="0" cy="0"/>
        </a:xfrm>
      </p:grpSpPr>
      <p:sp>
        <p:nvSpPr>
          <p:cNvPr id="2" name="Título 1">
            <a:extLst>
              <a:ext uri="{FF2B5EF4-FFF2-40B4-BE49-F238E27FC236}">
                <a16:creationId xmlns:a16="http://schemas.microsoft.com/office/drawing/2014/main" id="{91179BE2-8288-C8F0-CC9D-7852AC5E9A79}"/>
              </a:ext>
            </a:extLst>
          </p:cNvPr>
          <p:cNvSpPr>
            <a:spLocks noGrp="1"/>
          </p:cNvSpPr>
          <p:nvPr>
            <p:ph type="title"/>
          </p:nvPr>
        </p:nvSpPr>
        <p:spPr/>
        <p:txBody>
          <a:bodyPr/>
          <a:lstStyle/>
          <a:p>
            <a:pPr lvl="0" algn="ctr"/>
            <a:r>
              <a:rPr lang="es-ES" b="1" dirty="0"/>
              <a:t>Se describe el archivo central de una institución, se cumplimenta una única vez</a:t>
            </a:r>
            <a:endParaRPr lang="es-CR" b="1" dirty="0"/>
          </a:p>
        </p:txBody>
      </p:sp>
    </p:spTree>
    <p:extLst>
      <p:ext uri="{BB962C8B-B14F-4D97-AF65-F5344CB8AC3E}">
        <p14:creationId xmlns:p14="http://schemas.microsoft.com/office/powerpoint/2010/main" val="27878115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56D19AE-E60C-0738-37AB-1046DC39EDC3}"/>
              </a:ext>
            </a:extLst>
          </p:cNvPr>
          <p:cNvSpPr>
            <a:spLocks noGrp="1"/>
          </p:cNvSpPr>
          <p:nvPr>
            <p:ph type="title"/>
          </p:nvPr>
        </p:nvSpPr>
        <p:spPr/>
        <p:txBody>
          <a:bodyPr/>
          <a:lstStyle/>
          <a:p>
            <a:r>
              <a:rPr lang="es-CR" b="1" dirty="0"/>
              <a:t>1. Área de identificación</a:t>
            </a:r>
            <a:br>
              <a:rPr lang="es-CR" dirty="0"/>
            </a:br>
            <a:endParaRPr lang="es-CR" dirty="0"/>
          </a:p>
        </p:txBody>
      </p:sp>
    </p:spTree>
    <p:extLst>
      <p:ext uri="{BB962C8B-B14F-4D97-AF65-F5344CB8AC3E}">
        <p14:creationId xmlns:p14="http://schemas.microsoft.com/office/powerpoint/2010/main" val="27682020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50299B40-657B-9B7B-CE1A-A967CA649A7B}"/>
              </a:ext>
            </a:extLst>
          </p:cNvPr>
          <p:cNvGraphicFramePr/>
          <p:nvPr>
            <p:extLst>
              <p:ext uri="{D42A27DB-BD31-4B8C-83A1-F6EECF244321}">
                <p14:modId xmlns:p14="http://schemas.microsoft.com/office/powerpoint/2010/main" val="1762029912"/>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660392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7EC6F7-A72D-F6F6-B934-51B954D605FF}"/>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8C2A79FF-0722-7356-87A1-EAC584A483BD}"/>
              </a:ext>
            </a:extLst>
          </p:cNvPr>
          <p:cNvGraphicFramePr/>
          <p:nvPr>
            <p:extLst>
              <p:ext uri="{D42A27DB-BD31-4B8C-83A1-F6EECF244321}">
                <p14:modId xmlns:p14="http://schemas.microsoft.com/office/powerpoint/2010/main" val="1239218698"/>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71782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30BDF-9A1D-4AED-9D28-D2F2694EFD40}"/>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8A78818A-052F-4410-A04D-A7C29179C281}"/>
              </a:ext>
            </a:extLst>
          </p:cNvPr>
          <p:cNvGraphicFramePr/>
          <p:nvPr>
            <p:extLst>
              <p:ext uri="{D42A27DB-BD31-4B8C-83A1-F6EECF244321}">
                <p14:modId xmlns:p14="http://schemas.microsoft.com/office/powerpoint/2010/main" val="1036638363"/>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7539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B06F24-9643-F2A2-2B7C-B2F37E818F57}"/>
            </a:ext>
          </a:extLst>
        </p:cNvPr>
        <p:cNvGrpSpPr/>
        <p:nvPr/>
      </p:nvGrpSpPr>
      <p:grpSpPr>
        <a:xfrm>
          <a:off x="0" y="0"/>
          <a:ext cx="0" cy="0"/>
          <a:chOff x="0" y="0"/>
          <a:chExt cx="0" cy="0"/>
        </a:xfrm>
      </p:grpSpPr>
      <p:graphicFrame>
        <p:nvGraphicFramePr>
          <p:cNvPr id="2" name="Diagrama 1">
            <a:extLst>
              <a:ext uri="{FF2B5EF4-FFF2-40B4-BE49-F238E27FC236}">
                <a16:creationId xmlns:a16="http://schemas.microsoft.com/office/drawing/2014/main" id="{C1574EF7-F454-B1B6-1821-5FD6335DCC35}"/>
              </a:ext>
            </a:extLst>
          </p:cNvPr>
          <p:cNvGraphicFramePr/>
          <p:nvPr>
            <p:extLst>
              <p:ext uri="{D42A27DB-BD31-4B8C-83A1-F6EECF244321}">
                <p14:modId xmlns:p14="http://schemas.microsoft.com/office/powerpoint/2010/main" val="642031191"/>
              </p:ext>
            </p:extLst>
          </p:nvPr>
        </p:nvGraphicFramePr>
        <p:xfrm>
          <a:off x="512618" y="277091"/>
          <a:ext cx="8465127" cy="4523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6036106"/>
      </p:ext>
    </p:extLst>
  </p:cSld>
  <p:clrMapOvr>
    <a:masterClrMapping/>
  </p:clrMapOvr>
</p:sld>
</file>

<file path=ppt/theme/theme1.xml><?xml version="1.0" encoding="utf-8"?>
<a:theme xmlns:a="http://schemas.openxmlformats.org/drawingml/2006/main" name="Archivo Nacional-1">
  <a:themeElements>
    <a:clrScheme name="Archivo Nacional 1">
      <a:dk1>
        <a:srgbClr val="4A4A49"/>
      </a:dk1>
      <a:lt1>
        <a:srgbClr val="FFFFFF"/>
      </a:lt1>
      <a:dk2>
        <a:srgbClr val="007D89"/>
      </a:dk2>
      <a:lt2>
        <a:srgbClr val="E4DBCF"/>
      </a:lt2>
      <a:accent1>
        <a:srgbClr val="00ACA9"/>
      </a:accent1>
      <a:accent2>
        <a:srgbClr val="E5005B"/>
      </a:accent2>
      <a:accent3>
        <a:srgbClr val="D4C1B2"/>
      </a:accent3>
      <a:accent4>
        <a:srgbClr val="8ACBC1"/>
      </a:accent4>
      <a:accent5>
        <a:srgbClr val="AA1856"/>
      </a:accent5>
      <a:accent6>
        <a:srgbClr val="AD9E93"/>
      </a:accent6>
      <a:hlink>
        <a:srgbClr val="00ACA9"/>
      </a:hlink>
      <a:folHlink>
        <a:srgbClr val="007D89"/>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283</TotalTime>
  <Words>598</Words>
  <Application>Microsoft Office PowerPoint</Application>
  <PresentationFormat>Presentación en pantalla (16:9)</PresentationFormat>
  <Paragraphs>31</Paragraphs>
  <Slides>18</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18</vt:i4>
      </vt:variant>
    </vt:vector>
  </HeadingPairs>
  <TitlesOfParts>
    <vt:vector size="21" baseType="lpstr">
      <vt:lpstr>Arial</vt:lpstr>
      <vt:lpstr>Calibri</vt:lpstr>
      <vt:lpstr>Archivo Nacional-1</vt:lpstr>
      <vt:lpstr>ISDIAH</vt:lpstr>
      <vt:lpstr>Notas</vt:lpstr>
      <vt:lpstr>Presentación de PowerPoint</vt:lpstr>
      <vt:lpstr>Se describe el archivo central de una institución, se cumplimenta una única vez</vt:lpstr>
      <vt:lpstr>1. Área de identificación </vt:lpstr>
      <vt:lpstr>Presentación de PowerPoint</vt:lpstr>
      <vt:lpstr>Presentación de PowerPoint</vt:lpstr>
      <vt:lpstr>Presentación de PowerPoint</vt:lpstr>
      <vt:lpstr>Presentación de PowerPoint</vt:lpstr>
      <vt:lpstr>2. Área de contacto </vt:lpstr>
      <vt:lpstr>Presentación de PowerPoint</vt:lpstr>
      <vt:lpstr>Presentación de PowerPoint</vt:lpstr>
      <vt:lpstr>Presentación de PowerPoint</vt:lpstr>
      <vt:lpstr>3. Área de descripción </vt:lpstr>
      <vt:lpstr>Presentación de PowerPoint</vt:lpstr>
      <vt:lpstr>4. Área de acceso </vt:lpstr>
      <vt:lpstr>Presentación de PowerPoint</vt:lpstr>
      <vt:lpstr>Presentación de PowerPoint</vt:lpstr>
    </vt:vector>
  </TitlesOfParts>
  <Company>Archivo Nacional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Gabriela Soto</dc:creator>
  <cp:lastModifiedBy>Mellany Otárola Saénz</cp:lastModifiedBy>
  <cp:revision>155</cp:revision>
  <dcterms:created xsi:type="dcterms:W3CDTF">2017-08-22T21:33:42Z</dcterms:created>
  <dcterms:modified xsi:type="dcterms:W3CDTF">2025-07-10T19:46:14Z</dcterms:modified>
</cp:coreProperties>
</file>