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61"/>
  </p:notesMasterIdLst>
  <p:sldIdLst>
    <p:sldId id="310" r:id="rId2"/>
    <p:sldId id="409" r:id="rId3"/>
    <p:sldId id="410" r:id="rId4"/>
    <p:sldId id="411" r:id="rId5"/>
    <p:sldId id="425" r:id="rId6"/>
    <p:sldId id="412" r:id="rId7"/>
    <p:sldId id="423" r:id="rId8"/>
    <p:sldId id="426" r:id="rId9"/>
    <p:sldId id="444" r:id="rId10"/>
    <p:sldId id="445" r:id="rId11"/>
    <p:sldId id="427" r:id="rId12"/>
    <p:sldId id="428" r:id="rId13"/>
    <p:sldId id="446" r:id="rId14"/>
    <p:sldId id="429" r:id="rId15"/>
    <p:sldId id="430" r:id="rId16"/>
    <p:sldId id="436" r:id="rId17"/>
    <p:sldId id="447" r:id="rId18"/>
    <p:sldId id="448" r:id="rId19"/>
    <p:sldId id="449" r:id="rId20"/>
    <p:sldId id="450" r:id="rId21"/>
    <p:sldId id="451" r:id="rId22"/>
    <p:sldId id="452" r:id="rId23"/>
    <p:sldId id="453" r:id="rId24"/>
    <p:sldId id="454" r:id="rId25"/>
    <p:sldId id="459" r:id="rId26"/>
    <p:sldId id="460" r:id="rId27"/>
    <p:sldId id="455" r:id="rId28"/>
    <p:sldId id="456" r:id="rId29"/>
    <p:sldId id="457" r:id="rId30"/>
    <p:sldId id="461" r:id="rId31"/>
    <p:sldId id="462" r:id="rId32"/>
    <p:sldId id="463" r:id="rId33"/>
    <p:sldId id="464" r:id="rId34"/>
    <p:sldId id="465" r:id="rId35"/>
    <p:sldId id="466" r:id="rId36"/>
    <p:sldId id="467" r:id="rId37"/>
    <p:sldId id="468" r:id="rId38"/>
    <p:sldId id="469" r:id="rId39"/>
    <p:sldId id="470" r:id="rId40"/>
    <p:sldId id="471" r:id="rId41"/>
    <p:sldId id="476" r:id="rId42"/>
    <p:sldId id="477" r:id="rId43"/>
    <p:sldId id="472" r:id="rId44"/>
    <p:sldId id="473" r:id="rId45"/>
    <p:sldId id="474" r:id="rId46"/>
    <p:sldId id="478" r:id="rId47"/>
    <p:sldId id="479" r:id="rId48"/>
    <p:sldId id="480" r:id="rId49"/>
    <p:sldId id="494" r:id="rId50"/>
    <p:sldId id="481" r:id="rId51"/>
    <p:sldId id="482" r:id="rId52"/>
    <p:sldId id="483" r:id="rId53"/>
    <p:sldId id="484" r:id="rId54"/>
    <p:sldId id="485" r:id="rId55"/>
    <p:sldId id="486" r:id="rId56"/>
    <p:sldId id="491" r:id="rId57"/>
    <p:sldId id="492" r:id="rId58"/>
    <p:sldId id="493" r:id="rId59"/>
    <p:sldId id="300" r:id="rId60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2D2C"/>
    <a:srgbClr val="AA1856"/>
    <a:srgbClr val="4A4A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C37C89-2AE9-4C46-9762-1D34060C3BB5}" v="284" dt="2025-07-10T18:33:16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89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lany Otárola Saénz" userId="4c8e53cc-73d9-4b85-b701-6273e345e567" providerId="ADAL" clId="{9B38712C-F3D1-4A57-A815-49F231A95838}"/>
    <pc:docChg chg="undo custSel addSld delSld modSld">
      <pc:chgData name="Mellany Otárola Saénz" userId="4c8e53cc-73d9-4b85-b701-6273e345e567" providerId="ADAL" clId="{9B38712C-F3D1-4A57-A815-49F231A95838}" dt="2025-05-29T19:31:22.289" v="939" actId="2696"/>
      <pc:docMkLst>
        <pc:docMk/>
      </pc:docMkLst>
      <pc:sldChg chg="del">
        <pc:chgData name="Mellany Otárola Saénz" userId="4c8e53cc-73d9-4b85-b701-6273e345e567" providerId="ADAL" clId="{9B38712C-F3D1-4A57-A815-49F231A95838}" dt="2025-05-29T19:15:33.001" v="6" actId="47"/>
        <pc:sldMkLst>
          <pc:docMk/>
          <pc:sldMk cId="2841402051" sldId="301"/>
        </pc:sldMkLst>
      </pc:sldChg>
      <pc:sldChg chg="del">
        <pc:chgData name="Mellany Otárola Saénz" userId="4c8e53cc-73d9-4b85-b701-6273e345e567" providerId="ADAL" clId="{9B38712C-F3D1-4A57-A815-49F231A95838}" dt="2025-05-29T19:15:31.419" v="4" actId="47"/>
        <pc:sldMkLst>
          <pc:docMk/>
          <pc:sldMk cId="510986924" sldId="303"/>
        </pc:sldMkLst>
      </pc:sldChg>
      <pc:sldChg chg="del">
        <pc:chgData name="Mellany Otárola Saénz" userId="4c8e53cc-73d9-4b85-b701-6273e345e567" providerId="ADAL" clId="{9B38712C-F3D1-4A57-A815-49F231A95838}" dt="2025-05-29T19:15:35.036" v="7" actId="47"/>
        <pc:sldMkLst>
          <pc:docMk/>
          <pc:sldMk cId="2834390294" sldId="304"/>
        </pc:sldMkLst>
      </pc:sldChg>
      <pc:sldChg chg="del">
        <pc:chgData name="Mellany Otárola Saénz" userId="4c8e53cc-73d9-4b85-b701-6273e345e567" providerId="ADAL" clId="{9B38712C-F3D1-4A57-A815-49F231A95838}" dt="2025-05-29T19:15:26.619" v="0" actId="47"/>
        <pc:sldMkLst>
          <pc:docMk/>
          <pc:sldMk cId="374152285" sldId="305"/>
        </pc:sldMkLst>
      </pc:sldChg>
      <pc:sldChg chg="del">
        <pc:chgData name="Mellany Otárola Saénz" userId="4c8e53cc-73d9-4b85-b701-6273e345e567" providerId="ADAL" clId="{9B38712C-F3D1-4A57-A815-49F231A95838}" dt="2025-05-29T19:15:27.046" v="1" actId="47"/>
        <pc:sldMkLst>
          <pc:docMk/>
          <pc:sldMk cId="2846271757" sldId="306"/>
        </pc:sldMkLst>
      </pc:sldChg>
      <pc:sldChg chg="del">
        <pc:chgData name="Mellany Otárola Saénz" userId="4c8e53cc-73d9-4b85-b701-6273e345e567" providerId="ADAL" clId="{9B38712C-F3D1-4A57-A815-49F231A95838}" dt="2025-05-29T19:15:27.426" v="2" actId="47"/>
        <pc:sldMkLst>
          <pc:docMk/>
          <pc:sldMk cId="3764963728" sldId="307"/>
        </pc:sldMkLst>
      </pc:sldChg>
      <pc:sldChg chg="del">
        <pc:chgData name="Mellany Otárola Saénz" userId="4c8e53cc-73d9-4b85-b701-6273e345e567" providerId="ADAL" clId="{9B38712C-F3D1-4A57-A815-49F231A95838}" dt="2025-05-29T19:15:32.186" v="5" actId="47"/>
        <pc:sldMkLst>
          <pc:docMk/>
          <pc:sldMk cId="3635508033" sldId="308"/>
        </pc:sldMkLst>
      </pc:sldChg>
      <pc:sldChg chg="del">
        <pc:chgData name="Mellany Otárola Saénz" userId="4c8e53cc-73d9-4b85-b701-6273e345e567" providerId="ADAL" clId="{9B38712C-F3D1-4A57-A815-49F231A95838}" dt="2025-05-29T19:15:30.182" v="3" actId="47"/>
        <pc:sldMkLst>
          <pc:docMk/>
          <pc:sldMk cId="1069688990" sldId="309"/>
        </pc:sldMkLst>
      </pc:sldChg>
      <pc:sldChg chg="del">
        <pc:chgData name="Mellany Otárola Saénz" userId="4c8e53cc-73d9-4b85-b701-6273e345e567" providerId="ADAL" clId="{9B38712C-F3D1-4A57-A815-49F231A95838}" dt="2025-05-29T19:22:27.871" v="529" actId="47"/>
        <pc:sldMkLst>
          <pc:docMk/>
          <pc:sldMk cId="4060619437" sldId="398"/>
        </pc:sldMkLst>
      </pc:sldChg>
      <pc:sldChg chg="modSp new mod">
        <pc:chgData name="Mellany Otárola Saénz" userId="4c8e53cc-73d9-4b85-b701-6273e345e567" providerId="ADAL" clId="{9B38712C-F3D1-4A57-A815-49F231A95838}" dt="2025-05-29T19:15:49.998" v="36" actId="20577"/>
        <pc:sldMkLst>
          <pc:docMk/>
          <pc:sldMk cId="355169349" sldId="400"/>
        </pc:sldMkLst>
      </pc:sldChg>
      <pc:sldChg chg="new del">
        <pc:chgData name="Mellany Otárola Saénz" userId="4c8e53cc-73d9-4b85-b701-6273e345e567" providerId="ADAL" clId="{9B38712C-F3D1-4A57-A815-49F231A95838}" dt="2025-05-29T19:15:55.976" v="38" actId="47"/>
        <pc:sldMkLst>
          <pc:docMk/>
          <pc:sldMk cId="372062510" sldId="401"/>
        </pc:sldMkLst>
      </pc:sldChg>
      <pc:sldChg chg="addSp modSp new mod">
        <pc:chgData name="Mellany Otárola Saénz" userId="4c8e53cc-73d9-4b85-b701-6273e345e567" providerId="ADAL" clId="{9B38712C-F3D1-4A57-A815-49F231A95838}" dt="2025-05-29T19:23:24.661" v="540" actId="255"/>
        <pc:sldMkLst>
          <pc:docMk/>
          <pc:sldMk cId="1433245836" sldId="401"/>
        </pc:sldMkLst>
      </pc:sldChg>
      <pc:sldChg chg="modSp new mod">
        <pc:chgData name="Mellany Otárola Saénz" userId="4c8e53cc-73d9-4b85-b701-6273e345e567" providerId="ADAL" clId="{9B38712C-F3D1-4A57-A815-49F231A95838}" dt="2025-05-29T19:19:19.573" v="302" actId="27636"/>
        <pc:sldMkLst>
          <pc:docMk/>
          <pc:sldMk cId="3075454305" sldId="402"/>
        </pc:sldMkLst>
      </pc:sldChg>
      <pc:sldChg chg="addSp modSp new mod">
        <pc:chgData name="Mellany Otárola Saénz" userId="4c8e53cc-73d9-4b85-b701-6273e345e567" providerId="ADAL" clId="{9B38712C-F3D1-4A57-A815-49F231A95838}" dt="2025-05-29T19:23:09.441" v="538"/>
        <pc:sldMkLst>
          <pc:docMk/>
          <pc:sldMk cId="2254035832" sldId="403"/>
        </pc:sldMkLst>
      </pc:sldChg>
      <pc:sldChg chg="delSp modSp new mod">
        <pc:chgData name="Mellany Otárola Saénz" userId="4c8e53cc-73d9-4b85-b701-6273e345e567" providerId="ADAL" clId="{9B38712C-F3D1-4A57-A815-49F231A95838}" dt="2025-05-29T19:24:17.651" v="551" actId="1076"/>
        <pc:sldMkLst>
          <pc:docMk/>
          <pc:sldMk cId="2640673446" sldId="404"/>
        </pc:sldMkLst>
      </pc:sldChg>
      <pc:sldChg chg="new del">
        <pc:chgData name="Mellany Otárola Saénz" userId="4c8e53cc-73d9-4b85-b701-6273e345e567" providerId="ADAL" clId="{9B38712C-F3D1-4A57-A815-49F231A95838}" dt="2025-05-29T19:23:37.471" v="542" actId="680"/>
        <pc:sldMkLst>
          <pc:docMk/>
          <pc:sldMk cId="3195619144" sldId="404"/>
        </pc:sldMkLst>
      </pc:sldChg>
      <pc:sldChg chg="new del">
        <pc:chgData name="Mellany Otárola Saénz" userId="4c8e53cc-73d9-4b85-b701-6273e345e567" providerId="ADAL" clId="{9B38712C-F3D1-4A57-A815-49F231A95838}" dt="2025-05-29T19:23:46.011" v="544" actId="680"/>
        <pc:sldMkLst>
          <pc:docMk/>
          <pc:sldMk cId="3821925049" sldId="404"/>
        </pc:sldMkLst>
      </pc:sldChg>
      <pc:sldChg chg="new del">
        <pc:chgData name="Mellany Otárola Saénz" userId="4c8e53cc-73d9-4b85-b701-6273e345e567" providerId="ADAL" clId="{9B38712C-F3D1-4A57-A815-49F231A95838}" dt="2025-05-29T19:31:22.289" v="939" actId="2696"/>
        <pc:sldMkLst>
          <pc:docMk/>
          <pc:sldMk cId="2027248533" sldId="405"/>
        </pc:sldMkLst>
      </pc:sldChg>
      <pc:sldChg chg="addSp modSp new mod">
        <pc:chgData name="Mellany Otárola Saénz" userId="4c8e53cc-73d9-4b85-b701-6273e345e567" providerId="ADAL" clId="{9B38712C-F3D1-4A57-A815-49F231A95838}" dt="2025-05-29T19:27:12.873" v="720"/>
        <pc:sldMkLst>
          <pc:docMk/>
          <pc:sldMk cId="753658380" sldId="406"/>
        </pc:sldMkLst>
      </pc:sldChg>
      <pc:sldChg chg="addSp modSp new mod">
        <pc:chgData name="Mellany Otárola Saénz" userId="4c8e53cc-73d9-4b85-b701-6273e345e567" providerId="ADAL" clId="{9B38712C-F3D1-4A57-A815-49F231A95838}" dt="2025-05-29T19:29:28.193" v="846"/>
        <pc:sldMkLst>
          <pc:docMk/>
          <pc:sldMk cId="2813933478" sldId="407"/>
        </pc:sldMkLst>
      </pc:sldChg>
      <pc:sldChg chg="addSp modSp new mod">
        <pc:chgData name="Mellany Otárola Saénz" userId="4c8e53cc-73d9-4b85-b701-6273e345e567" providerId="ADAL" clId="{9B38712C-F3D1-4A57-A815-49F231A95838}" dt="2025-05-29T19:30:53.115" v="938" actId="14100"/>
        <pc:sldMkLst>
          <pc:docMk/>
          <pc:sldMk cId="1729184221" sldId="408"/>
        </pc:sldMkLst>
      </pc:sldChg>
    </pc:docChg>
  </pc:docChgLst>
  <pc:docChgLst>
    <pc:chgData name="Mellany Otárola Saénz" userId="4c8e53cc-73d9-4b85-b701-6273e345e567" providerId="ADAL" clId="{09692199-ACF3-48F3-BCF6-EBCF7DC7E18A}"/>
    <pc:docChg chg="undo custSel addSld delSld modSld">
      <pc:chgData name="Mellany Otárola Saénz" userId="4c8e53cc-73d9-4b85-b701-6273e345e567" providerId="ADAL" clId="{09692199-ACF3-48F3-BCF6-EBCF7DC7E18A}" dt="2025-06-30T20:07:04.294" v="350" actId="20577"/>
      <pc:docMkLst>
        <pc:docMk/>
      </pc:docMkLst>
      <pc:sldChg chg="modSp mod">
        <pc:chgData name="Mellany Otárola Saénz" userId="4c8e53cc-73d9-4b85-b701-6273e345e567" providerId="ADAL" clId="{09692199-ACF3-48F3-BCF6-EBCF7DC7E18A}" dt="2025-06-30T19:46:47.931" v="8" actId="20577"/>
        <pc:sldMkLst>
          <pc:docMk/>
          <pc:sldMk cId="1470009307" sldId="310"/>
        </pc:sldMkLst>
        <pc:spChg chg="mod">
          <ac:chgData name="Mellany Otárola Saénz" userId="4c8e53cc-73d9-4b85-b701-6273e345e567" providerId="ADAL" clId="{09692199-ACF3-48F3-BCF6-EBCF7DC7E18A}" dt="2025-06-30T19:46:47.931" v="8" actId="20577"/>
          <ac:spMkLst>
            <pc:docMk/>
            <pc:sldMk cId="1470009307" sldId="310"/>
            <ac:spMk id="2" creationId="{00000000-0000-0000-0000-000000000000}"/>
          </ac:spMkLst>
        </pc:spChg>
      </pc:sldChg>
      <pc:sldChg chg="modSp mod">
        <pc:chgData name="Mellany Otárola Saénz" userId="4c8e53cc-73d9-4b85-b701-6273e345e567" providerId="ADAL" clId="{09692199-ACF3-48F3-BCF6-EBCF7DC7E18A}" dt="2025-06-30T19:49:18.125" v="14" actId="20577"/>
        <pc:sldMkLst>
          <pc:docMk/>
          <pc:sldMk cId="4137975433" sldId="409"/>
        </pc:sldMkLst>
        <pc:spChg chg="mod">
          <ac:chgData name="Mellany Otárola Saénz" userId="4c8e53cc-73d9-4b85-b701-6273e345e567" providerId="ADAL" clId="{09692199-ACF3-48F3-BCF6-EBCF7DC7E18A}" dt="2025-06-30T19:49:18.125" v="14" actId="20577"/>
          <ac:spMkLst>
            <pc:docMk/>
            <pc:sldMk cId="4137975433" sldId="409"/>
            <ac:spMk id="2" creationId="{B50BB249-0D2E-95DD-E6CE-ABDF99BE9BD9}"/>
          </ac:spMkLst>
        </pc:spChg>
      </pc:sldChg>
      <pc:sldChg chg="modSp">
        <pc:chgData name="Mellany Otárola Saénz" userId="4c8e53cc-73d9-4b85-b701-6273e345e567" providerId="ADAL" clId="{09692199-ACF3-48F3-BCF6-EBCF7DC7E18A}" dt="2025-06-30T19:50:26.207" v="20" actId="13782"/>
        <pc:sldMkLst>
          <pc:docMk/>
          <pc:sldMk cId="3298954715" sldId="410"/>
        </pc:sldMkLst>
        <pc:graphicFrameChg chg="mod">
          <ac:chgData name="Mellany Otárola Saénz" userId="4c8e53cc-73d9-4b85-b701-6273e345e567" providerId="ADAL" clId="{09692199-ACF3-48F3-BCF6-EBCF7DC7E18A}" dt="2025-06-30T19:50:26.207" v="20" actId="13782"/>
          <ac:graphicFrameMkLst>
            <pc:docMk/>
            <pc:sldMk cId="3298954715" sldId="410"/>
            <ac:graphicFrameMk id="3" creationId="{883A021F-B987-C04D-1AE6-E885EE765FCE}"/>
          </ac:graphicFrameMkLst>
        </pc:graphicFrameChg>
      </pc:sldChg>
      <pc:sldChg chg="modSp mod">
        <pc:chgData name="Mellany Otárola Saénz" userId="4c8e53cc-73d9-4b85-b701-6273e345e567" providerId="ADAL" clId="{09692199-ACF3-48F3-BCF6-EBCF7DC7E18A}" dt="2025-06-30T20:06:34.452" v="260" actId="20577"/>
        <pc:sldMkLst>
          <pc:docMk/>
          <pc:sldMk cId="3623780210" sldId="411"/>
        </pc:sldMkLst>
        <pc:spChg chg="mod">
          <ac:chgData name="Mellany Otárola Saénz" userId="4c8e53cc-73d9-4b85-b701-6273e345e567" providerId="ADAL" clId="{09692199-ACF3-48F3-BCF6-EBCF7DC7E18A}" dt="2025-06-30T20:06:34.452" v="260" actId="20577"/>
          <ac:spMkLst>
            <pc:docMk/>
            <pc:sldMk cId="3623780210" sldId="411"/>
            <ac:spMk id="2" creationId="{8561F31C-72A8-E44D-18BD-F1D2359EABB9}"/>
          </ac:spMkLst>
        </pc:spChg>
      </pc:sldChg>
      <pc:sldChg chg="modSp">
        <pc:chgData name="Mellany Otárola Saénz" userId="4c8e53cc-73d9-4b85-b701-6273e345e567" providerId="ADAL" clId="{09692199-ACF3-48F3-BCF6-EBCF7DC7E18A}" dt="2025-06-30T19:52:10.339" v="37" actId="13782"/>
        <pc:sldMkLst>
          <pc:docMk/>
          <pc:sldMk cId="1966039213" sldId="412"/>
        </pc:sldMkLst>
        <pc:graphicFrameChg chg="mod">
          <ac:chgData name="Mellany Otárola Saénz" userId="4c8e53cc-73d9-4b85-b701-6273e345e567" providerId="ADAL" clId="{09692199-ACF3-48F3-BCF6-EBCF7DC7E18A}" dt="2025-06-30T19:52:10.339" v="37" actId="13782"/>
          <ac:graphicFrameMkLst>
            <pc:docMk/>
            <pc:sldMk cId="1966039213" sldId="412"/>
            <ac:graphicFrameMk id="2" creationId="{50299B40-657B-9B7B-CE1A-A967CA649A7B}"/>
          </ac:graphicFrameMkLst>
        </pc:graphicFrameChg>
      </pc:sldChg>
      <pc:sldChg chg="del">
        <pc:chgData name="Mellany Otárola Saénz" userId="4c8e53cc-73d9-4b85-b701-6273e345e567" providerId="ADAL" clId="{09692199-ACF3-48F3-BCF6-EBCF7DC7E18A}" dt="2025-06-30T19:57:13.555" v="105" actId="47"/>
        <pc:sldMkLst>
          <pc:docMk/>
          <pc:sldMk cId="3406539635" sldId="413"/>
        </pc:sldMkLst>
      </pc:sldChg>
      <pc:sldChg chg="del">
        <pc:chgData name="Mellany Otárola Saénz" userId="4c8e53cc-73d9-4b85-b701-6273e345e567" providerId="ADAL" clId="{09692199-ACF3-48F3-BCF6-EBCF7DC7E18A}" dt="2025-06-30T19:57:15.562" v="106" actId="47"/>
        <pc:sldMkLst>
          <pc:docMk/>
          <pc:sldMk cId="3752501947" sldId="414"/>
        </pc:sldMkLst>
      </pc:sldChg>
      <pc:sldChg chg="del">
        <pc:chgData name="Mellany Otárola Saénz" userId="4c8e53cc-73d9-4b85-b701-6273e345e567" providerId="ADAL" clId="{09692199-ACF3-48F3-BCF6-EBCF7DC7E18A}" dt="2025-06-30T19:57:16.741" v="107" actId="47"/>
        <pc:sldMkLst>
          <pc:docMk/>
          <pc:sldMk cId="1776331130" sldId="415"/>
        </pc:sldMkLst>
      </pc:sldChg>
      <pc:sldChg chg="del">
        <pc:chgData name="Mellany Otárola Saénz" userId="4c8e53cc-73d9-4b85-b701-6273e345e567" providerId="ADAL" clId="{09692199-ACF3-48F3-BCF6-EBCF7DC7E18A}" dt="2025-06-30T19:57:17.968" v="108" actId="47"/>
        <pc:sldMkLst>
          <pc:docMk/>
          <pc:sldMk cId="3555942327" sldId="416"/>
        </pc:sldMkLst>
      </pc:sldChg>
      <pc:sldChg chg="del">
        <pc:chgData name="Mellany Otárola Saénz" userId="4c8e53cc-73d9-4b85-b701-6273e345e567" providerId="ADAL" clId="{09692199-ACF3-48F3-BCF6-EBCF7DC7E18A}" dt="2025-06-30T20:02:34.744" v="140" actId="47"/>
        <pc:sldMkLst>
          <pc:docMk/>
          <pc:sldMk cId="806897299" sldId="417"/>
        </pc:sldMkLst>
      </pc:sldChg>
      <pc:sldChg chg="del">
        <pc:chgData name="Mellany Otárola Saénz" userId="4c8e53cc-73d9-4b85-b701-6273e345e567" providerId="ADAL" clId="{09692199-ACF3-48F3-BCF6-EBCF7DC7E18A}" dt="2025-06-30T20:02:35.723" v="141" actId="47"/>
        <pc:sldMkLst>
          <pc:docMk/>
          <pc:sldMk cId="2681931869" sldId="418"/>
        </pc:sldMkLst>
      </pc:sldChg>
      <pc:sldChg chg="del">
        <pc:chgData name="Mellany Otárola Saénz" userId="4c8e53cc-73d9-4b85-b701-6273e345e567" providerId="ADAL" clId="{09692199-ACF3-48F3-BCF6-EBCF7DC7E18A}" dt="2025-06-30T20:02:37.075" v="142" actId="47"/>
        <pc:sldMkLst>
          <pc:docMk/>
          <pc:sldMk cId="3816103392" sldId="419"/>
        </pc:sldMkLst>
      </pc:sldChg>
      <pc:sldChg chg="del">
        <pc:chgData name="Mellany Otárola Saénz" userId="4c8e53cc-73d9-4b85-b701-6273e345e567" providerId="ADAL" clId="{09692199-ACF3-48F3-BCF6-EBCF7DC7E18A}" dt="2025-06-30T20:02:40.085" v="143" actId="47"/>
        <pc:sldMkLst>
          <pc:docMk/>
          <pc:sldMk cId="2053920279" sldId="420"/>
        </pc:sldMkLst>
      </pc:sldChg>
      <pc:sldChg chg="del">
        <pc:chgData name="Mellany Otárola Saénz" userId="4c8e53cc-73d9-4b85-b701-6273e345e567" providerId="ADAL" clId="{09692199-ACF3-48F3-BCF6-EBCF7DC7E18A}" dt="2025-06-30T20:02:42.897" v="145" actId="47"/>
        <pc:sldMkLst>
          <pc:docMk/>
          <pc:sldMk cId="3592938673" sldId="421"/>
        </pc:sldMkLst>
      </pc:sldChg>
      <pc:sldChg chg="del">
        <pc:chgData name="Mellany Otárola Saénz" userId="4c8e53cc-73d9-4b85-b701-6273e345e567" providerId="ADAL" clId="{09692199-ACF3-48F3-BCF6-EBCF7DC7E18A}" dt="2025-06-30T20:02:41.946" v="144" actId="47"/>
        <pc:sldMkLst>
          <pc:docMk/>
          <pc:sldMk cId="227950501" sldId="422"/>
        </pc:sldMkLst>
      </pc:sldChg>
      <pc:sldChg chg="modSp add">
        <pc:chgData name="Mellany Otárola Saénz" userId="4c8e53cc-73d9-4b85-b701-6273e345e567" providerId="ADAL" clId="{09692199-ACF3-48F3-BCF6-EBCF7DC7E18A}" dt="2025-06-30T19:53:03.265" v="45" actId="20577"/>
        <pc:sldMkLst>
          <pc:docMk/>
          <pc:sldMk cId="1647178223" sldId="423"/>
        </pc:sldMkLst>
        <pc:graphicFrameChg chg="mod">
          <ac:chgData name="Mellany Otárola Saénz" userId="4c8e53cc-73d9-4b85-b701-6273e345e567" providerId="ADAL" clId="{09692199-ACF3-48F3-BCF6-EBCF7DC7E18A}" dt="2025-06-30T19:53:03.265" v="45" actId="20577"/>
          <ac:graphicFrameMkLst>
            <pc:docMk/>
            <pc:sldMk cId="1647178223" sldId="423"/>
            <ac:graphicFrameMk id="2" creationId="{8C2A79FF-0722-7356-87A1-EAC584A483BD}"/>
          </ac:graphicFrameMkLst>
        </pc:graphicFrameChg>
      </pc:sldChg>
      <pc:sldChg chg="new del">
        <pc:chgData name="Mellany Otárola Saénz" userId="4c8e53cc-73d9-4b85-b701-6273e345e567" providerId="ADAL" clId="{09692199-ACF3-48F3-BCF6-EBCF7DC7E18A}" dt="2025-06-30T19:52:34.246" v="41" actId="2696"/>
        <pc:sldMkLst>
          <pc:docMk/>
          <pc:sldMk cId="369211452" sldId="424"/>
        </pc:sldMkLst>
      </pc:sldChg>
      <pc:sldChg chg="modSp new mod">
        <pc:chgData name="Mellany Otárola Saénz" userId="4c8e53cc-73d9-4b85-b701-6273e345e567" providerId="ADAL" clId="{09692199-ACF3-48F3-BCF6-EBCF7DC7E18A}" dt="2025-06-30T19:54:13.398" v="70" actId="20577"/>
        <pc:sldMkLst>
          <pc:docMk/>
          <pc:sldMk cId="2768202018" sldId="425"/>
        </pc:sldMkLst>
        <pc:spChg chg="mod">
          <ac:chgData name="Mellany Otárola Saénz" userId="4c8e53cc-73d9-4b85-b701-6273e345e567" providerId="ADAL" clId="{09692199-ACF3-48F3-BCF6-EBCF7DC7E18A}" dt="2025-06-30T19:54:13.398" v="70" actId="20577"/>
          <ac:spMkLst>
            <pc:docMk/>
            <pc:sldMk cId="2768202018" sldId="425"/>
            <ac:spMk id="2" creationId="{256D19AE-E60C-0738-37AB-1046DC39EDC3}"/>
          </ac:spMkLst>
        </pc:spChg>
      </pc:sldChg>
      <pc:sldChg chg="modSp add">
        <pc:chgData name="Mellany Otárola Saénz" userId="4c8e53cc-73d9-4b85-b701-6273e345e567" providerId="ADAL" clId="{09692199-ACF3-48F3-BCF6-EBCF7DC7E18A}" dt="2025-06-30T19:53:45.971" v="60" actId="20577"/>
        <pc:sldMkLst>
          <pc:docMk/>
          <pc:sldMk cId="1622076764" sldId="426"/>
        </pc:sldMkLst>
        <pc:graphicFrameChg chg="mod">
          <ac:chgData name="Mellany Otárola Saénz" userId="4c8e53cc-73d9-4b85-b701-6273e345e567" providerId="ADAL" clId="{09692199-ACF3-48F3-BCF6-EBCF7DC7E18A}" dt="2025-06-30T19:53:45.971" v="60" actId="20577"/>
          <ac:graphicFrameMkLst>
            <pc:docMk/>
            <pc:sldMk cId="1622076764" sldId="426"/>
            <ac:graphicFrameMk id="2" creationId="{E970BCA7-35D7-9D85-35D9-2F4DECC355E4}"/>
          </ac:graphicFrameMkLst>
        </pc:graphicFrameChg>
      </pc:sldChg>
      <pc:sldChg chg="modSp add mod">
        <pc:chgData name="Mellany Otárola Saénz" userId="4c8e53cc-73d9-4b85-b701-6273e345e567" providerId="ADAL" clId="{09692199-ACF3-48F3-BCF6-EBCF7DC7E18A}" dt="2025-06-30T19:54:26.177" v="83" actId="20577"/>
        <pc:sldMkLst>
          <pc:docMk/>
          <pc:sldMk cId="2291933026" sldId="427"/>
        </pc:sldMkLst>
        <pc:spChg chg="mod">
          <ac:chgData name="Mellany Otárola Saénz" userId="4c8e53cc-73d9-4b85-b701-6273e345e567" providerId="ADAL" clId="{09692199-ACF3-48F3-BCF6-EBCF7DC7E18A}" dt="2025-06-30T19:54:26.177" v="83" actId="20577"/>
          <ac:spMkLst>
            <pc:docMk/>
            <pc:sldMk cId="2291933026" sldId="427"/>
            <ac:spMk id="2" creationId="{446181A2-4E6D-C521-0DA3-0D133B305ECB}"/>
          </ac:spMkLst>
        </pc:spChg>
      </pc:sldChg>
      <pc:sldChg chg="modSp add">
        <pc:chgData name="Mellany Otárola Saénz" userId="4c8e53cc-73d9-4b85-b701-6273e345e567" providerId="ADAL" clId="{09692199-ACF3-48F3-BCF6-EBCF7DC7E18A}" dt="2025-06-30T19:55:02.310" v="87" actId="20577"/>
        <pc:sldMkLst>
          <pc:docMk/>
          <pc:sldMk cId="3124826830" sldId="428"/>
        </pc:sldMkLst>
        <pc:graphicFrameChg chg="mod">
          <ac:chgData name="Mellany Otárola Saénz" userId="4c8e53cc-73d9-4b85-b701-6273e345e567" providerId="ADAL" clId="{09692199-ACF3-48F3-BCF6-EBCF7DC7E18A}" dt="2025-06-30T19:55:02.310" v="87" actId="20577"/>
          <ac:graphicFrameMkLst>
            <pc:docMk/>
            <pc:sldMk cId="3124826830" sldId="428"/>
            <ac:graphicFrameMk id="2" creationId="{1131F6E6-C421-D91B-7C3D-6AE47D1C48AF}"/>
          </ac:graphicFrameMkLst>
        </pc:graphicFrameChg>
      </pc:sldChg>
      <pc:sldChg chg="modSp add">
        <pc:chgData name="Mellany Otárola Saénz" userId="4c8e53cc-73d9-4b85-b701-6273e345e567" providerId="ADAL" clId="{09692199-ACF3-48F3-BCF6-EBCF7DC7E18A}" dt="2025-06-30T19:55:47.467" v="90" actId="20577"/>
        <pc:sldMkLst>
          <pc:docMk/>
          <pc:sldMk cId="4160673165" sldId="429"/>
        </pc:sldMkLst>
        <pc:graphicFrameChg chg="mod">
          <ac:chgData name="Mellany Otárola Saénz" userId="4c8e53cc-73d9-4b85-b701-6273e345e567" providerId="ADAL" clId="{09692199-ACF3-48F3-BCF6-EBCF7DC7E18A}" dt="2025-06-30T19:55:47.467" v="90" actId="20577"/>
          <ac:graphicFrameMkLst>
            <pc:docMk/>
            <pc:sldMk cId="4160673165" sldId="429"/>
            <ac:graphicFrameMk id="2" creationId="{0CFE1C5A-99B0-CE4E-07C9-B26EB2BA9D62}"/>
          </ac:graphicFrameMkLst>
        </pc:graphicFrameChg>
      </pc:sldChg>
      <pc:sldChg chg="modSp add">
        <pc:chgData name="Mellany Otárola Saénz" userId="4c8e53cc-73d9-4b85-b701-6273e345e567" providerId="ADAL" clId="{09692199-ACF3-48F3-BCF6-EBCF7DC7E18A}" dt="2025-06-30T19:56:20.984" v="93" actId="20577"/>
        <pc:sldMkLst>
          <pc:docMk/>
          <pc:sldMk cId="580958547" sldId="430"/>
        </pc:sldMkLst>
        <pc:graphicFrameChg chg="mod">
          <ac:chgData name="Mellany Otárola Saénz" userId="4c8e53cc-73d9-4b85-b701-6273e345e567" providerId="ADAL" clId="{09692199-ACF3-48F3-BCF6-EBCF7DC7E18A}" dt="2025-06-30T19:56:20.984" v="93" actId="20577"/>
          <ac:graphicFrameMkLst>
            <pc:docMk/>
            <pc:sldMk cId="580958547" sldId="430"/>
            <ac:graphicFrameMk id="2" creationId="{DDCEEEC7-477F-D1C7-91DC-BAEEDBADA4E7}"/>
          </ac:graphicFrameMkLst>
        </pc:graphicFrameChg>
      </pc:sldChg>
      <pc:sldChg chg="modSp add">
        <pc:chgData name="Mellany Otárola Saénz" userId="4c8e53cc-73d9-4b85-b701-6273e345e567" providerId="ADAL" clId="{09692199-ACF3-48F3-BCF6-EBCF7DC7E18A}" dt="2025-06-30T19:56:58.312" v="103" actId="20577"/>
        <pc:sldMkLst>
          <pc:docMk/>
          <pc:sldMk cId="923784537" sldId="431"/>
        </pc:sldMkLst>
      </pc:sldChg>
      <pc:sldChg chg="modSp add mod">
        <pc:chgData name="Mellany Otárola Saénz" userId="4c8e53cc-73d9-4b85-b701-6273e345e567" providerId="ADAL" clId="{09692199-ACF3-48F3-BCF6-EBCF7DC7E18A}" dt="2025-06-30T19:57:45.036" v="113" actId="20577"/>
        <pc:sldMkLst>
          <pc:docMk/>
          <pc:sldMk cId="4144937398" sldId="432"/>
        </pc:sldMkLst>
      </pc:sldChg>
      <pc:sldChg chg="modSp add">
        <pc:chgData name="Mellany Otárola Saénz" userId="4c8e53cc-73d9-4b85-b701-6273e345e567" providerId="ADAL" clId="{09692199-ACF3-48F3-BCF6-EBCF7DC7E18A}" dt="2025-06-30T19:58:53.265" v="123" actId="13782"/>
        <pc:sldMkLst>
          <pc:docMk/>
          <pc:sldMk cId="2212287170" sldId="433"/>
        </pc:sldMkLst>
      </pc:sldChg>
      <pc:sldChg chg="modSp add mod">
        <pc:chgData name="Mellany Otárola Saénz" userId="4c8e53cc-73d9-4b85-b701-6273e345e567" providerId="ADAL" clId="{09692199-ACF3-48F3-BCF6-EBCF7DC7E18A}" dt="2025-06-30T19:59:10.985" v="134" actId="20577"/>
        <pc:sldMkLst>
          <pc:docMk/>
          <pc:sldMk cId="4042829340" sldId="434"/>
        </pc:sldMkLst>
      </pc:sldChg>
      <pc:sldChg chg="modSp add del">
        <pc:chgData name="Mellany Otárola Saénz" userId="4c8e53cc-73d9-4b85-b701-6273e345e567" providerId="ADAL" clId="{09692199-ACF3-48F3-BCF6-EBCF7DC7E18A}" dt="2025-06-30T20:04:27.189" v="190" actId="2696"/>
        <pc:sldMkLst>
          <pc:docMk/>
          <pc:sldMk cId="3354977562" sldId="435"/>
        </pc:sldMkLst>
      </pc:sldChg>
      <pc:sldChg chg="modSp add mod">
        <pc:chgData name="Mellany Otárola Saénz" userId="4c8e53cc-73d9-4b85-b701-6273e345e567" providerId="ADAL" clId="{09692199-ACF3-48F3-BCF6-EBCF7DC7E18A}" dt="2025-06-30T20:07:04.294" v="350" actId="20577"/>
        <pc:sldMkLst>
          <pc:docMk/>
          <pc:sldMk cId="554305925" sldId="436"/>
        </pc:sldMkLst>
        <pc:spChg chg="mod">
          <ac:chgData name="Mellany Otárola Saénz" userId="4c8e53cc-73d9-4b85-b701-6273e345e567" providerId="ADAL" clId="{09692199-ACF3-48F3-BCF6-EBCF7DC7E18A}" dt="2025-06-30T20:07:04.294" v="350" actId="20577"/>
          <ac:spMkLst>
            <pc:docMk/>
            <pc:sldMk cId="554305925" sldId="436"/>
            <ac:spMk id="2" creationId="{0AB60BA0-16D5-81C1-254C-A5DF56295DC7}"/>
          </ac:spMkLst>
        </pc:spChg>
      </pc:sldChg>
      <pc:sldChg chg="add">
        <pc:chgData name="Mellany Otárola Saénz" userId="4c8e53cc-73d9-4b85-b701-6273e345e567" providerId="ADAL" clId="{09692199-ACF3-48F3-BCF6-EBCF7DC7E18A}" dt="2025-06-30T20:03:59.020" v="187"/>
        <pc:sldMkLst>
          <pc:docMk/>
          <pc:sldMk cId="3807933213" sldId="437"/>
        </pc:sldMkLst>
      </pc:sldChg>
      <pc:sldChg chg="add">
        <pc:chgData name="Mellany Otárola Saénz" userId="4c8e53cc-73d9-4b85-b701-6273e345e567" providerId="ADAL" clId="{09692199-ACF3-48F3-BCF6-EBCF7DC7E18A}" dt="2025-06-30T20:03:59.020" v="187"/>
        <pc:sldMkLst>
          <pc:docMk/>
          <pc:sldMk cId="2891232567" sldId="438"/>
        </pc:sldMkLst>
      </pc:sldChg>
      <pc:sldChg chg="add">
        <pc:chgData name="Mellany Otárola Saénz" userId="4c8e53cc-73d9-4b85-b701-6273e345e567" providerId="ADAL" clId="{09692199-ACF3-48F3-BCF6-EBCF7DC7E18A}" dt="2025-06-30T20:03:59.020" v="187"/>
        <pc:sldMkLst>
          <pc:docMk/>
          <pc:sldMk cId="1841868039" sldId="439"/>
        </pc:sldMkLst>
      </pc:sldChg>
      <pc:sldChg chg="add">
        <pc:chgData name="Mellany Otárola Saénz" userId="4c8e53cc-73d9-4b85-b701-6273e345e567" providerId="ADAL" clId="{09692199-ACF3-48F3-BCF6-EBCF7DC7E18A}" dt="2025-06-30T20:03:59.020" v="187"/>
        <pc:sldMkLst>
          <pc:docMk/>
          <pc:sldMk cId="3716511462" sldId="440"/>
        </pc:sldMkLst>
      </pc:sldChg>
      <pc:sldChg chg="add">
        <pc:chgData name="Mellany Otárola Saénz" userId="4c8e53cc-73d9-4b85-b701-6273e345e567" providerId="ADAL" clId="{09692199-ACF3-48F3-BCF6-EBCF7DC7E18A}" dt="2025-06-30T20:03:59.020" v="187"/>
        <pc:sldMkLst>
          <pc:docMk/>
          <pc:sldMk cId="461695603" sldId="441"/>
        </pc:sldMkLst>
      </pc:sldChg>
      <pc:sldChg chg="add">
        <pc:chgData name="Mellany Otárola Saénz" userId="4c8e53cc-73d9-4b85-b701-6273e345e567" providerId="ADAL" clId="{09692199-ACF3-48F3-BCF6-EBCF7DC7E18A}" dt="2025-06-30T20:04:22.030" v="188"/>
        <pc:sldMkLst>
          <pc:docMk/>
          <pc:sldMk cId="3230909861" sldId="442"/>
        </pc:sldMkLst>
      </pc:sldChg>
      <pc:sldChg chg="modSp add">
        <pc:chgData name="Mellany Otárola Saénz" userId="4c8e53cc-73d9-4b85-b701-6273e345e567" providerId="ADAL" clId="{09692199-ACF3-48F3-BCF6-EBCF7DC7E18A}" dt="2025-06-30T20:05:17.611" v="193"/>
        <pc:sldMkLst>
          <pc:docMk/>
          <pc:sldMk cId="187806858" sldId="443"/>
        </pc:sldMkLst>
      </pc:sldChg>
    </pc:docChg>
  </pc:docChgLst>
  <pc:docChgLst>
    <pc:chgData name="Mellany Otárola Saénz" userId="4c8e53cc-73d9-4b85-b701-6273e345e567" providerId="ADAL" clId="{827980CB-8DAD-4D1F-87E9-AE03DEB2C893}"/>
    <pc:docChg chg="undo custSel addSld delSld modSld">
      <pc:chgData name="Mellany Otárola Saénz" userId="4c8e53cc-73d9-4b85-b701-6273e345e567" providerId="ADAL" clId="{827980CB-8DAD-4D1F-87E9-AE03DEB2C893}" dt="2025-06-10T23:02:57.679" v="638" actId="1076"/>
      <pc:docMkLst>
        <pc:docMk/>
      </pc:docMkLst>
      <pc:sldChg chg="del">
        <pc:chgData name="Mellany Otárola Saénz" userId="4c8e53cc-73d9-4b85-b701-6273e345e567" providerId="ADAL" clId="{827980CB-8DAD-4D1F-87E9-AE03DEB2C893}" dt="2025-05-29T19:55:37.363" v="126" actId="47"/>
        <pc:sldMkLst>
          <pc:docMk/>
          <pc:sldMk cId="2598456825" sldId="312"/>
        </pc:sldMkLst>
      </pc:sldChg>
      <pc:sldChg chg="del">
        <pc:chgData name="Mellany Otárola Saénz" userId="4c8e53cc-73d9-4b85-b701-6273e345e567" providerId="ADAL" clId="{827980CB-8DAD-4D1F-87E9-AE03DEB2C893}" dt="2025-05-29T19:55:37.938" v="127" actId="47"/>
        <pc:sldMkLst>
          <pc:docMk/>
          <pc:sldMk cId="2320267115" sldId="313"/>
        </pc:sldMkLst>
      </pc:sldChg>
      <pc:sldChg chg="del">
        <pc:chgData name="Mellany Otárola Saénz" userId="4c8e53cc-73d9-4b85-b701-6273e345e567" providerId="ADAL" clId="{827980CB-8DAD-4D1F-87E9-AE03DEB2C893}" dt="2025-05-29T19:55:38.611" v="128" actId="47"/>
        <pc:sldMkLst>
          <pc:docMk/>
          <pc:sldMk cId="2261933452" sldId="314"/>
        </pc:sldMkLst>
      </pc:sldChg>
      <pc:sldChg chg="del">
        <pc:chgData name="Mellany Otárola Saénz" userId="4c8e53cc-73d9-4b85-b701-6273e345e567" providerId="ADAL" clId="{827980CB-8DAD-4D1F-87E9-AE03DEB2C893}" dt="2025-05-29T19:55:39.131" v="129" actId="47"/>
        <pc:sldMkLst>
          <pc:docMk/>
          <pc:sldMk cId="2645011538" sldId="322"/>
        </pc:sldMkLst>
      </pc:sldChg>
      <pc:sldChg chg="del">
        <pc:chgData name="Mellany Otárola Saénz" userId="4c8e53cc-73d9-4b85-b701-6273e345e567" providerId="ADAL" clId="{827980CB-8DAD-4D1F-87E9-AE03DEB2C893}" dt="2025-05-29T19:55:39.605" v="130" actId="47"/>
        <pc:sldMkLst>
          <pc:docMk/>
          <pc:sldMk cId="1531878789" sldId="323"/>
        </pc:sldMkLst>
      </pc:sldChg>
      <pc:sldChg chg="del">
        <pc:chgData name="Mellany Otárola Saénz" userId="4c8e53cc-73d9-4b85-b701-6273e345e567" providerId="ADAL" clId="{827980CB-8DAD-4D1F-87E9-AE03DEB2C893}" dt="2025-05-29T19:55:43.079" v="135" actId="47"/>
        <pc:sldMkLst>
          <pc:docMk/>
          <pc:sldMk cId="1805053625" sldId="327"/>
        </pc:sldMkLst>
      </pc:sldChg>
      <pc:sldChg chg="del">
        <pc:chgData name="Mellany Otárola Saénz" userId="4c8e53cc-73d9-4b85-b701-6273e345e567" providerId="ADAL" clId="{827980CB-8DAD-4D1F-87E9-AE03DEB2C893}" dt="2025-05-29T19:55:40.099" v="131" actId="47"/>
        <pc:sldMkLst>
          <pc:docMk/>
          <pc:sldMk cId="2084896656" sldId="390"/>
        </pc:sldMkLst>
      </pc:sldChg>
      <pc:sldChg chg="del">
        <pc:chgData name="Mellany Otárola Saénz" userId="4c8e53cc-73d9-4b85-b701-6273e345e567" providerId="ADAL" clId="{827980CB-8DAD-4D1F-87E9-AE03DEB2C893}" dt="2025-05-29T19:55:40.534" v="132" actId="47"/>
        <pc:sldMkLst>
          <pc:docMk/>
          <pc:sldMk cId="1619187970" sldId="391"/>
        </pc:sldMkLst>
      </pc:sldChg>
      <pc:sldChg chg="del">
        <pc:chgData name="Mellany Otárola Saénz" userId="4c8e53cc-73d9-4b85-b701-6273e345e567" providerId="ADAL" clId="{827980CB-8DAD-4D1F-87E9-AE03DEB2C893}" dt="2025-05-29T19:55:42.196" v="134" actId="47"/>
        <pc:sldMkLst>
          <pc:docMk/>
          <pc:sldMk cId="3379364092" sldId="396"/>
        </pc:sldMkLst>
      </pc:sldChg>
      <pc:sldChg chg="del">
        <pc:chgData name="Mellany Otárola Saénz" userId="4c8e53cc-73d9-4b85-b701-6273e345e567" providerId="ADAL" clId="{827980CB-8DAD-4D1F-87E9-AE03DEB2C893}" dt="2025-05-29T19:57:45.124" v="136" actId="47"/>
        <pc:sldMkLst>
          <pc:docMk/>
          <pc:sldMk cId="3692049169" sldId="397"/>
        </pc:sldMkLst>
      </pc:sldChg>
      <pc:sldChg chg="del">
        <pc:chgData name="Mellany Otárola Saénz" userId="4c8e53cc-73d9-4b85-b701-6273e345e567" providerId="ADAL" clId="{827980CB-8DAD-4D1F-87E9-AE03DEB2C893}" dt="2025-05-29T19:55:41.152" v="133" actId="47"/>
        <pc:sldMkLst>
          <pc:docMk/>
          <pc:sldMk cId="1642612520" sldId="399"/>
        </pc:sldMkLst>
      </pc:sldChg>
      <pc:sldChg chg="del">
        <pc:chgData name="Mellany Otárola Saénz" userId="4c8e53cc-73d9-4b85-b701-6273e345e567" providerId="ADAL" clId="{827980CB-8DAD-4D1F-87E9-AE03DEB2C893}" dt="2025-05-29T19:57:46.395" v="137" actId="47"/>
        <pc:sldMkLst>
          <pc:docMk/>
          <pc:sldMk cId="355169349" sldId="400"/>
        </pc:sldMkLst>
      </pc:sldChg>
      <pc:sldChg chg="del">
        <pc:chgData name="Mellany Otárola Saénz" userId="4c8e53cc-73d9-4b85-b701-6273e345e567" providerId="ADAL" clId="{827980CB-8DAD-4D1F-87E9-AE03DEB2C893}" dt="2025-05-29T19:57:47.355" v="138" actId="47"/>
        <pc:sldMkLst>
          <pc:docMk/>
          <pc:sldMk cId="1433245836" sldId="401"/>
        </pc:sldMkLst>
      </pc:sldChg>
      <pc:sldChg chg="del">
        <pc:chgData name="Mellany Otárola Saénz" userId="4c8e53cc-73d9-4b85-b701-6273e345e567" providerId="ADAL" clId="{827980CB-8DAD-4D1F-87E9-AE03DEB2C893}" dt="2025-05-29T19:57:48.753" v="139" actId="47"/>
        <pc:sldMkLst>
          <pc:docMk/>
          <pc:sldMk cId="3075454305" sldId="402"/>
        </pc:sldMkLst>
      </pc:sldChg>
      <pc:sldChg chg="del">
        <pc:chgData name="Mellany Otárola Saénz" userId="4c8e53cc-73d9-4b85-b701-6273e345e567" providerId="ADAL" clId="{827980CB-8DAD-4D1F-87E9-AE03DEB2C893}" dt="2025-05-29T19:57:49.946" v="140" actId="47"/>
        <pc:sldMkLst>
          <pc:docMk/>
          <pc:sldMk cId="2254035832" sldId="403"/>
        </pc:sldMkLst>
      </pc:sldChg>
      <pc:sldChg chg="del">
        <pc:chgData name="Mellany Otárola Saénz" userId="4c8e53cc-73d9-4b85-b701-6273e345e567" providerId="ADAL" clId="{827980CB-8DAD-4D1F-87E9-AE03DEB2C893}" dt="2025-05-29T19:57:51.377" v="141" actId="47"/>
        <pc:sldMkLst>
          <pc:docMk/>
          <pc:sldMk cId="2640673446" sldId="404"/>
        </pc:sldMkLst>
      </pc:sldChg>
      <pc:sldChg chg="del">
        <pc:chgData name="Mellany Otárola Saénz" userId="4c8e53cc-73d9-4b85-b701-6273e345e567" providerId="ADAL" clId="{827980CB-8DAD-4D1F-87E9-AE03DEB2C893}" dt="2025-05-29T19:57:53.423" v="142" actId="47"/>
        <pc:sldMkLst>
          <pc:docMk/>
          <pc:sldMk cId="753658380" sldId="406"/>
        </pc:sldMkLst>
      </pc:sldChg>
      <pc:sldChg chg="del">
        <pc:chgData name="Mellany Otárola Saénz" userId="4c8e53cc-73d9-4b85-b701-6273e345e567" providerId="ADAL" clId="{827980CB-8DAD-4D1F-87E9-AE03DEB2C893}" dt="2025-05-29T19:57:54.736" v="143" actId="47"/>
        <pc:sldMkLst>
          <pc:docMk/>
          <pc:sldMk cId="2813933478" sldId="407"/>
        </pc:sldMkLst>
      </pc:sldChg>
      <pc:sldChg chg="del">
        <pc:chgData name="Mellany Otárola Saénz" userId="4c8e53cc-73d9-4b85-b701-6273e345e567" providerId="ADAL" clId="{827980CB-8DAD-4D1F-87E9-AE03DEB2C893}" dt="2025-05-29T19:57:57.199" v="144" actId="47"/>
        <pc:sldMkLst>
          <pc:docMk/>
          <pc:sldMk cId="1729184221" sldId="408"/>
        </pc:sldMkLst>
      </pc:sldChg>
      <pc:sldChg chg="modSp new mod">
        <pc:chgData name="Mellany Otárola Saénz" userId="4c8e53cc-73d9-4b85-b701-6273e345e567" providerId="ADAL" clId="{827980CB-8DAD-4D1F-87E9-AE03DEB2C893}" dt="2025-05-29T19:36:27.892" v="66" actId="20577"/>
        <pc:sldMkLst>
          <pc:docMk/>
          <pc:sldMk cId="4137975433" sldId="409"/>
        </pc:sldMkLst>
        <pc:spChg chg="mod">
          <ac:chgData name="Mellany Otárola Saénz" userId="4c8e53cc-73d9-4b85-b701-6273e345e567" providerId="ADAL" clId="{827980CB-8DAD-4D1F-87E9-AE03DEB2C893}" dt="2025-05-29T19:36:27.892" v="66" actId="20577"/>
          <ac:spMkLst>
            <pc:docMk/>
            <pc:sldMk cId="4137975433" sldId="409"/>
            <ac:spMk id="2" creationId="{B50BB249-0D2E-95DD-E6CE-ABDF99BE9BD9}"/>
          </ac:spMkLst>
        </pc:spChg>
      </pc:sldChg>
      <pc:sldChg chg="addSp delSp modSp new mod">
        <pc:chgData name="Mellany Otárola Saénz" userId="4c8e53cc-73d9-4b85-b701-6273e345e567" providerId="ADAL" clId="{827980CB-8DAD-4D1F-87E9-AE03DEB2C893}" dt="2025-05-29T19:48:06.777" v="88" actId="14100"/>
        <pc:sldMkLst>
          <pc:docMk/>
          <pc:sldMk cId="3298954715" sldId="410"/>
        </pc:sldMkLst>
        <pc:graphicFrameChg chg="add mod modGraphic">
          <ac:chgData name="Mellany Otárola Saénz" userId="4c8e53cc-73d9-4b85-b701-6273e345e567" providerId="ADAL" clId="{827980CB-8DAD-4D1F-87E9-AE03DEB2C893}" dt="2025-05-29T19:48:06.777" v="88" actId="14100"/>
          <ac:graphicFrameMkLst>
            <pc:docMk/>
            <pc:sldMk cId="3298954715" sldId="410"/>
            <ac:graphicFrameMk id="3" creationId="{883A021F-B987-C04D-1AE6-E885EE765FCE}"/>
          </ac:graphicFrameMkLst>
        </pc:graphicFrameChg>
      </pc:sldChg>
      <pc:sldChg chg="addSp modSp new del mod">
        <pc:chgData name="Mellany Otárola Saénz" userId="4c8e53cc-73d9-4b85-b701-6273e345e567" providerId="ADAL" clId="{827980CB-8DAD-4D1F-87E9-AE03DEB2C893}" dt="2025-05-29T19:37:06.017" v="69" actId="47"/>
        <pc:sldMkLst>
          <pc:docMk/>
          <pc:sldMk cId="3497622533" sldId="410"/>
        </pc:sldMkLst>
      </pc:sldChg>
      <pc:sldChg chg="modSp new mod">
        <pc:chgData name="Mellany Otárola Saénz" userId="4c8e53cc-73d9-4b85-b701-6273e345e567" providerId="ADAL" clId="{827980CB-8DAD-4D1F-87E9-AE03DEB2C893}" dt="2025-05-29T19:55:32.710" v="125" actId="1076"/>
        <pc:sldMkLst>
          <pc:docMk/>
          <pc:sldMk cId="3623780210" sldId="411"/>
        </pc:sldMkLst>
        <pc:spChg chg="mod">
          <ac:chgData name="Mellany Otárola Saénz" userId="4c8e53cc-73d9-4b85-b701-6273e345e567" providerId="ADAL" clId="{827980CB-8DAD-4D1F-87E9-AE03DEB2C893}" dt="2025-05-29T19:55:32.710" v="125" actId="1076"/>
          <ac:spMkLst>
            <pc:docMk/>
            <pc:sldMk cId="3623780210" sldId="411"/>
            <ac:spMk id="2" creationId="{8561F31C-72A8-E44D-18BD-F1D2359EABB9}"/>
          </ac:spMkLst>
        </pc:spChg>
      </pc:sldChg>
      <pc:sldChg chg="new del">
        <pc:chgData name="Mellany Otárola Saénz" userId="4c8e53cc-73d9-4b85-b701-6273e345e567" providerId="ADAL" clId="{827980CB-8DAD-4D1F-87E9-AE03DEB2C893}" dt="2025-06-10T19:53:22.952" v="146" actId="47"/>
        <pc:sldMkLst>
          <pc:docMk/>
          <pc:sldMk cId="891206461" sldId="412"/>
        </pc:sldMkLst>
      </pc:sldChg>
      <pc:sldChg chg="addSp modSp new mod">
        <pc:chgData name="Mellany Otárola Saénz" userId="4c8e53cc-73d9-4b85-b701-6273e345e567" providerId="ADAL" clId="{827980CB-8DAD-4D1F-87E9-AE03DEB2C893}" dt="2025-06-10T20:05:08.412" v="214" actId="123"/>
        <pc:sldMkLst>
          <pc:docMk/>
          <pc:sldMk cId="1966039213" sldId="412"/>
        </pc:sldMkLst>
        <pc:graphicFrameChg chg="add mod modGraphic">
          <ac:chgData name="Mellany Otárola Saénz" userId="4c8e53cc-73d9-4b85-b701-6273e345e567" providerId="ADAL" clId="{827980CB-8DAD-4D1F-87E9-AE03DEB2C893}" dt="2025-06-10T20:05:08.412" v="214" actId="123"/>
          <ac:graphicFrameMkLst>
            <pc:docMk/>
            <pc:sldMk cId="1966039213" sldId="412"/>
            <ac:graphicFrameMk id="2" creationId="{50299B40-657B-9B7B-CE1A-A967CA649A7B}"/>
          </ac:graphicFrameMkLst>
        </pc:graphicFrameChg>
      </pc:sldChg>
      <pc:sldChg chg="modSp new mod">
        <pc:chgData name="Mellany Otárola Saénz" userId="4c8e53cc-73d9-4b85-b701-6273e345e567" providerId="ADAL" clId="{827980CB-8DAD-4D1F-87E9-AE03DEB2C893}" dt="2025-06-10T20:06:09.804" v="218" actId="123"/>
        <pc:sldMkLst>
          <pc:docMk/>
          <pc:sldMk cId="3406539635" sldId="413"/>
        </pc:sldMkLst>
      </pc:sldChg>
      <pc:sldChg chg="addSp modSp new mod">
        <pc:chgData name="Mellany Otárola Saénz" userId="4c8e53cc-73d9-4b85-b701-6273e345e567" providerId="ADAL" clId="{827980CB-8DAD-4D1F-87E9-AE03DEB2C893}" dt="2025-06-10T20:23:12.600" v="253" actId="12100"/>
        <pc:sldMkLst>
          <pc:docMk/>
          <pc:sldMk cId="3752501947" sldId="414"/>
        </pc:sldMkLst>
      </pc:sldChg>
      <pc:sldChg chg="addSp modSp new mod">
        <pc:chgData name="Mellany Otárola Saénz" userId="4c8e53cc-73d9-4b85-b701-6273e345e567" providerId="ADAL" clId="{827980CB-8DAD-4D1F-87E9-AE03DEB2C893}" dt="2025-06-10T20:24:50.585" v="288" actId="14100"/>
        <pc:sldMkLst>
          <pc:docMk/>
          <pc:sldMk cId="1776331130" sldId="415"/>
        </pc:sldMkLst>
      </pc:sldChg>
      <pc:sldChg chg="addSp modSp new mod">
        <pc:chgData name="Mellany Otárola Saénz" userId="4c8e53cc-73d9-4b85-b701-6273e345e567" providerId="ADAL" clId="{827980CB-8DAD-4D1F-87E9-AE03DEB2C893}" dt="2025-06-10T20:48:31.375" v="331" actId="1076"/>
        <pc:sldMkLst>
          <pc:docMk/>
          <pc:sldMk cId="3555942327" sldId="416"/>
        </pc:sldMkLst>
      </pc:sldChg>
      <pc:sldChg chg="modSp add mod">
        <pc:chgData name="Mellany Otárola Saénz" userId="4c8e53cc-73d9-4b85-b701-6273e345e567" providerId="ADAL" clId="{827980CB-8DAD-4D1F-87E9-AE03DEB2C893}" dt="2025-06-10T20:56:12.311" v="376" actId="20577"/>
        <pc:sldMkLst>
          <pc:docMk/>
          <pc:sldMk cId="806897299" sldId="417"/>
        </pc:sldMkLst>
      </pc:sldChg>
      <pc:sldChg chg="addSp modSp new mod">
        <pc:chgData name="Mellany Otárola Saénz" userId="4c8e53cc-73d9-4b85-b701-6273e345e567" providerId="ADAL" clId="{827980CB-8DAD-4D1F-87E9-AE03DEB2C893}" dt="2025-06-10T20:57:26.861" v="438" actId="20577"/>
        <pc:sldMkLst>
          <pc:docMk/>
          <pc:sldMk cId="2681931869" sldId="418"/>
        </pc:sldMkLst>
      </pc:sldChg>
      <pc:sldChg chg="addSp modSp new mod">
        <pc:chgData name="Mellany Otárola Saénz" userId="4c8e53cc-73d9-4b85-b701-6273e345e567" providerId="ADAL" clId="{827980CB-8DAD-4D1F-87E9-AE03DEB2C893}" dt="2025-06-10T23:02:07.742" v="629"/>
        <pc:sldMkLst>
          <pc:docMk/>
          <pc:sldMk cId="3816103392" sldId="419"/>
        </pc:sldMkLst>
      </pc:sldChg>
      <pc:sldChg chg="addSp modSp new mod">
        <pc:chgData name="Mellany Otárola Saénz" userId="4c8e53cc-73d9-4b85-b701-6273e345e567" providerId="ADAL" clId="{827980CB-8DAD-4D1F-87E9-AE03DEB2C893}" dt="2025-06-10T22:56:18.339" v="482"/>
        <pc:sldMkLst>
          <pc:docMk/>
          <pc:sldMk cId="2053920279" sldId="420"/>
        </pc:sldMkLst>
      </pc:sldChg>
      <pc:sldChg chg="addSp modSp new mod">
        <pc:chgData name="Mellany Otárola Saénz" userId="4c8e53cc-73d9-4b85-b701-6273e345e567" providerId="ADAL" clId="{827980CB-8DAD-4D1F-87E9-AE03DEB2C893}" dt="2025-06-10T23:01:39.500" v="628" actId="12100"/>
        <pc:sldMkLst>
          <pc:docMk/>
          <pc:sldMk cId="3592938673" sldId="421"/>
        </pc:sldMkLst>
      </pc:sldChg>
      <pc:sldChg chg="addSp modSp new mod">
        <pc:chgData name="Mellany Otárola Saénz" userId="4c8e53cc-73d9-4b85-b701-6273e345e567" providerId="ADAL" clId="{827980CB-8DAD-4D1F-87E9-AE03DEB2C893}" dt="2025-06-10T23:02:57.679" v="638" actId="1076"/>
        <pc:sldMkLst>
          <pc:docMk/>
          <pc:sldMk cId="227950501" sldId="422"/>
        </pc:sldMkLst>
      </pc:sldChg>
    </pc:docChg>
  </pc:docChgLst>
  <pc:docChgLst>
    <pc:chgData name="Mellany Otárola Saénz" userId="4c8e53cc-73d9-4b85-b701-6273e345e567" providerId="ADAL" clId="{BFC37C89-2AE9-4C46-9762-1D34060C3BB5}"/>
    <pc:docChg chg="undo custSel addSld delSld modSld">
      <pc:chgData name="Mellany Otárola Saénz" userId="4c8e53cc-73d9-4b85-b701-6273e345e567" providerId="ADAL" clId="{BFC37C89-2AE9-4C46-9762-1D34060C3BB5}" dt="2025-07-10T18:33:16.128" v="555" actId="20577"/>
      <pc:docMkLst>
        <pc:docMk/>
      </pc:docMkLst>
      <pc:sldChg chg="modSp mod">
        <pc:chgData name="Mellany Otárola Saénz" userId="4c8e53cc-73d9-4b85-b701-6273e345e567" providerId="ADAL" clId="{BFC37C89-2AE9-4C46-9762-1D34060C3BB5}" dt="2025-07-10T17:24:15.254" v="8" actId="20577"/>
        <pc:sldMkLst>
          <pc:docMk/>
          <pc:sldMk cId="1470009307" sldId="310"/>
        </pc:sldMkLst>
        <pc:spChg chg="mod">
          <ac:chgData name="Mellany Otárola Saénz" userId="4c8e53cc-73d9-4b85-b701-6273e345e567" providerId="ADAL" clId="{BFC37C89-2AE9-4C46-9762-1D34060C3BB5}" dt="2025-07-10T17:24:15.254" v="8" actId="20577"/>
          <ac:spMkLst>
            <pc:docMk/>
            <pc:sldMk cId="1470009307" sldId="310"/>
            <ac:spMk id="2" creationId="{00000000-0000-0000-0000-000000000000}"/>
          </ac:spMkLst>
        </pc:spChg>
      </pc:sldChg>
      <pc:sldChg chg="modSp">
        <pc:chgData name="Mellany Otárola Saénz" userId="4c8e53cc-73d9-4b85-b701-6273e345e567" providerId="ADAL" clId="{BFC37C89-2AE9-4C46-9762-1D34060C3BB5}" dt="2025-07-10T17:27:57.387" v="12" actId="20577"/>
        <pc:sldMkLst>
          <pc:docMk/>
          <pc:sldMk cId="3298954715" sldId="410"/>
        </pc:sldMkLst>
        <pc:graphicFrameChg chg="mod">
          <ac:chgData name="Mellany Otárola Saénz" userId="4c8e53cc-73d9-4b85-b701-6273e345e567" providerId="ADAL" clId="{BFC37C89-2AE9-4C46-9762-1D34060C3BB5}" dt="2025-07-10T17:27:57.387" v="12" actId="20577"/>
          <ac:graphicFrameMkLst>
            <pc:docMk/>
            <pc:sldMk cId="3298954715" sldId="410"/>
            <ac:graphicFrameMk id="3" creationId="{883A021F-B987-C04D-1AE6-E885EE765FCE}"/>
          </ac:graphicFrameMkLst>
        </pc:graphicFrameChg>
      </pc:sldChg>
      <pc:sldChg chg="modSp mod">
        <pc:chgData name="Mellany Otárola Saénz" userId="4c8e53cc-73d9-4b85-b701-6273e345e567" providerId="ADAL" clId="{BFC37C89-2AE9-4C46-9762-1D34060C3BB5}" dt="2025-07-10T17:28:05.578" v="17" actId="20577"/>
        <pc:sldMkLst>
          <pc:docMk/>
          <pc:sldMk cId="3623780210" sldId="411"/>
        </pc:sldMkLst>
        <pc:spChg chg="mod">
          <ac:chgData name="Mellany Otárola Saénz" userId="4c8e53cc-73d9-4b85-b701-6273e345e567" providerId="ADAL" clId="{BFC37C89-2AE9-4C46-9762-1D34060C3BB5}" dt="2025-07-10T17:28:05.578" v="17" actId="20577"/>
          <ac:spMkLst>
            <pc:docMk/>
            <pc:sldMk cId="3623780210" sldId="411"/>
            <ac:spMk id="2" creationId="{8561F31C-72A8-E44D-18BD-F1D2359EABB9}"/>
          </ac:spMkLst>
        </pc:spChg>
      </pc:sldChg>
      <pc:sldChg chg="modSp">
        <pc:chgData name="Mellany Otárola Saénz" userId="4c8e53cc-73d9-4b85-b701-6273e345e567" providerId="ADAL" clId="{BFC37C89-2AE9-4C46-9762-1D34060C3BB5}" dt="2025-07-10T17:31:39.010" v="86" actId="20577"/>
        <pc:sldMkLst>
          <pc:docMk/>
          <pc:sldMk cId="1966039213" sldId="412"/>
        </pc:sldMkLst>
        <pc:graphicFrameChg chg="mod">
          <ac:chgData name="Mellany Otárola Saénz" userId="4c8e53cc-73d9-4b85-b701-6273e345e567" providerId="ADAL" clId="{BFC37C89-2AE9-4C46-9762-1D34060C3BB5}" dt="2025-07-10T17:31:39.010" v="86" actId="20577"/>
          <ac:graphicFrameMkLst>
            <pc:docMk/>
            <pc:sldMk cId="1966039213" sldId="412"/>
            <ac:graphicFrameMk id="2" creationId="{50299B40-657B-9B7B-CE1A-A967CA649A7B}"/>
          </ac:graphicFrameMkLst>
        </pc:graphicFrameChg>
      </pc:sldChg>
      <pc:sldChg chg="modSp">
        <pc:chgData name="Mellany Otárola Saénz" userId="4c8e53cc-73d9-4b85-b701-6273e345e567" providerId="ADAL" clId="{BFC37C89-2AE9-4C46-9762-1D34060C3BB5}" dt="2025-07-10T17:30:55.968" v="51" actId="20577"/>
        <pc:sldMkLst>
          <pc:docMk/>
          <pc:sldMk cId="1647178223" sldId="423"/>
        </pc:sldMkLst>
        <pc:graphicFrameChg chg="mod">
          <ac:chgData name="Mellany Otárola Saénz" userId="4c8e53cc-73d9-4b85-b701-6273e345e567" providerId="ADAL" clId="{BFC37C89-2AE9-4C46-9762-1D34060C3BB5}" dt="2025-07-10T17:30:55.968" v="51" actId="20577"/>
          <ac:graphicFrameMkLst>
            <pc:docMk/>
            <pc:sldMk cId="1647178223" sldId="423"/>
            <ac:graphicFrameMk id="2" creationId="{8C2A79FF-0722-7356-87A1-EAC584A483BD}"/>
          </ac:graphicFrameMkLst>
        </pc:graphicFrameChg>
      </pc:sldChg>
      <pc:sldChg chg="modSp">
        <pc:chgData name="Mellany Otárola Saénz" userId="4c8e53cc-73d9-4b85-b701-6273e345e567" providerId="ADAL" clId="{BFC37C89-2AE9-4C46-9762-1D34060C3BB5}" dt="2025-07-10T17:31:31.653" v="85" actId="20577"/>
        <pc:sldMkLst>
          <pc:docMk/>
          <pc:sldMk cId="1622076764" sldId="426"/>
        </pc:sldMkLst>
        <pc:graphicFrameChg chg="mod">
          <ac:chgData name="Mellany Otárola Saénz" userId="4c8e53cc-73d9-4b85-b701-6273e345e567" providerId="ADAL" clId="{BFC37C89-2AE9-4C46-9762-1D34060C3BB5}" dt="2025-07-10T17:31:31.653" v="85" actId="20577"/>
          <ac:graphicFrameMkLst>
            <pc:docMk/>
            <pc:sldMk cId="1622076764" sldId="426"/>
            <ac:graphicFrameMk id="2" creationId="{E970BCA7-35D7-9D85-35D9-2F4DECC355E4}"/>
          </ac:graphicFrameMkLst>
        </pc:graphicFrameChg>
      </pc:sldChg>
      <pc:sldChg chg="modSp mod">
        <pc:chgData name="Mellany Otárola Saénz" userId="4c8e53cc-73d9-4b85-b701-6273e345e567" providerId="ADAL" clId="{BFC37C89-2AE9-4C46-9762-1D34060C3BB5}" dt="2025-07-10T17:33:03.673" v="141" actId="20577"/>
        <pc:sldMkLst>
          <pc:docMk/>
          <pc:sldMk cId="2291933026" sldId="427"/>
        </pc:sldMkLst>
        <pc:spChg chg="mod">
          <ac:chgData name="Mellany Otárola Saénz" userId="4c8e53cc-73d9-4b85-b701-6273e345e567" providerId="ADAL" clId="{BFC37C89-2AE9-4C46-9762-1D34060C3BB5}" dt="2025-07-10T17:33:03.673" v="141" actId="20577"/>
          <ac:spMkLst>
            <pc:docMk/>
            <pc:sldMk cId="2291933026" sldId="427"/>
            <ac:spMk id="2" creationId="{446181A2-4E6D-C521-0DA3-0D133B305ECB}"/>
          </ac:spMkLst>
        </pc:spChg>
      </pc:sldChg>
      <pc:sldChg chg="modSp">
        <pc:chgData name="Mellany Otárola Saénz" userId="4c8e53cc-73d9-4b85-b701-6273e345e567" providerId="ADAL" clId="{BFC37C89-2AE9-4C46-9762-1D34060C3BB5}" dt="2025-07-10T17:33:25.639" v="143"/>
        <pc:sldMkLst>
          <pc:docMk/>
          <pc:sldMk cId="3124826830" sldId="428"/>
        </pc:sldMkLst>
        <pc:graphicFrameChg chg="mod">
          <ac:chgData name="Mellany Otárola Saénz" userId="4c8e53cc-73d9-4b85-b701-6273e345e567" providerId="ADAL" clId="{BFC37C89-2AE9-4C46-9762-1D34060C3BB5}" dt="2025-07-10T17:33:25.639" v="143"/>
          <ac:graphicFrameMkLst>
            <pc:docMk/>
            <pc:sldMk cId="3124826830" sldId="428"/>
            <ac:graphicFrameMk id="2" creationId="{1131F6E6-C421-D91B-7C3D-6AE47D1C48AF}"/>
          </ac:graphicFrameMkLst>
        </pc:graphicFrameChg>
      </pc:sldChg>
      <pc:sldChg chg="modSp">
        <pc:chgData name="Mellany Otárola Saénz" userId="4c8e53cc-73d9-4b85-b701-6273e345e567" providerId="ADAL" clId="{BFC37C89-2AE9-4C46-9762-1D34060C3BB5}" dt="2025-07-10T17:34:55.399" v="194" actId="20577"/>
        <pc:sldMkLst>
          <pc:docMk/>
          <pc:sldMk cId="4160673165" sldId="429"/>
        </pc:sldMkLst>
        <pc:graphicFrameChg chg="mod">
          <ac:chgData name="Mellany Otárola Saénz" userId="4c8e53cc-73d9-4b85-b701-6273e345e567" providerId="ADAL" clId="{BFC37C89-2AE9-4C46-9762-1D34060C3BB5}" dt="2025-07-10T17:34:55.399" v="194" actId="20577"/>
          <ac:graphicFrameMkLst>
            <pc:docMk/>
            <pc:sldMk cId="4160673165" sldId="429"/>
            <ac:graphicFrameMk id="2" creationId="{0CFE1C5A-99B0-CE4E-07C9-B26EB2BA9D62}"/>
          </ac:graphicFrameMkLst>
        </pc:graphicFrameChg>
      </pc:sldChg>
      <pc:sldChg chg="modSp">
        <pc:chgData name="Mellany Otárola Saénz" userId="4c8e53cc-73d9-4b85-b701-6273e345e567" providerId="ADAL" clId="{BFC37C89-2AE9-4C46-9762-1D34060C3BB5}" dt="2025-07-10T17:36:30.769" v="199"/>
        <pc:sldMkLst>
          <pc:docMk/>
          <pc:sldMk cId="580958547" sldId="430"/>
        </pc:sldMkLst>
        <pc:graphicFrameChg chg="mod">
          <ac:chgData name="Mellany Otárola Saénz" userId="4c8e53cc-73d9-4b85-b701-6273e345e567" providerId="ADAL" clId="{BFC37C89-2AE9-4C46-9762-1D34060C3BB5}" dt="2025-07-10T17:36:30.769" v="199"/>
          <ac:graphicFrameMkLst>
            <pc:docMk/>
            <pc:sldMk cId="580958547" sldId="430"/>
            <ac:graphicFrameMk id="2" creationId="{DDCEEEC7-477F-D1C7-91DC-BAEEDBADA4E7}"/>
          </ac:graphicFrameMkLst>
        </pc:graphicFrameChg>
      </pc:sldChg>
      <pc:sldChg chg="del">
        <pc:chgData name="Mellany Otárola Saénz" userId="4c8e53cc-73d9-4b85-b701-6273e345e567" providerId="ADAL" clId="{BFC37C89-2AE9-4C46-9762-1D34060C3BB5}" dt="2025-07-10T17:36:47.137" v="200" actId="2696"/>
        <pc:sldMkLst>
          <pc:docMk/>
          <pc:sldMk cId="923784537" sldId="431"/>
        </pc:sldMkLst>
      </pc:sldChg>
      <pc:sldChg chg="del">
        <pc:chgData name="Mellany Otárola Saénz" userId="4c8e53cc-73d9-4b85-b701-6273e345e567" providerId="ADAL" clId="{BFC37C89-2AE9-4C46-9762-1D34060C3BB5}" dt="2025-07-10T17:40:41.547" v="201" actId="47"/>
        <pc:sldMkLst>
          <pc:docMk/>
          <pc:sldMk cId="4144937398" sldId="432"/>
        </pc:sldMkLst>
      </pc:sldChg>
      <pc:sldChg chg="del">
        <pc:chgData name="Mellany Otárola Saénz" userId="4c8e53cc-73d9-4b85-b701-6273e345e567" providerId="ADAL" clId="{BFC37C89-2AE9-4C46-9762-1D34060C3BB5}" dt="2025-07-10T17:40:47.257" v="202" actId="47"/>
        <pc:sldMkLst>
          <pc:docMk/>
          <pc:sldMk cId="2212287170" sldId="433"/>
        </pc:sldMkLst>
      </pc:sldChg>
      <pc:sldChg chg="del">
        <pc:chgData name="Mellany Otárola Saénz" userId="4c8e53cc-73d9-4b85-b701-6273e345e567" providerId="ADAL" clId="{BFC37C89-2AE9-4C46-9762-1D34060C3BB5}" dt="2025-07-10T17:40:50.446" v="203" actId="47"/>
        <pc:sldMkLst>
          <pc:docMk/>
          <pc:sldMk cId="4042829340" sldId="434"/>
        </pc:sldMkLst>
      </pc:sldChg>
      <pc:sldChg chg="del">
        <pc:chgData name="Mellany Otárola Saénz" userId="4c8e53cc-73d9-4b85-b701-6273e345e567" providerId="ADAL" clId="{BFC37C89-2AE9-4C46-9762-1D34060C3BB5}" dt="2025-07-10T17:40:55.199" v="204" actId="47"/>
        <pc:sldMkLst>
          <pc:docMk/>
          <pc:sldMk cId="3354977562" sldId="435"/>
        </pc:sldMkLst>
      </pc:sldChg>
      <pc:sldChg chg="modSp mod">
        <pc:chgData name="Mellany Otárola Saénz" userId="4c8e53cc-73d9-4b85-b701-6273e345e567" providerId="ADAL" clId="{BFC37C89-2AE9-4C46-9762-1D34060C3BB5}" dt="2025-07-10T17:41:09.628" v="220" actId="20577"/>
        <pc:sldMkLst>
          <pc:docMk/>
          <pc:sldMk cId="554305925" sldId="436"/>
        </pc:sldMkLst>
        <pc:spChg chg="mod">
          <ac:chgData name="Mellany Otárola Saénz" userId="4c8e53cc-73d9-4b85-b701-6273e345e567" providerId="ADAL" clId="{BFC37C89-2AE9-4C46-9762-1D34060C3BB5}" dt="2025-07-10T17:41:09.628" v="220" actId="20577"/>
          <ac:spMkLst>
            <pc:docMk/>
            <pc:sldMk cId="554305925" sldId="436"/>
            <ac:spMk id="2" creationId="{0AB60BA0-16D5-81C1-254C-A5DF56295DC7}"/>
          </ac:spMkLst>
        </pc:spChg>
      </pc:sldChg>
      <pc:sldChg chg="del">
        <pc:chgData name="Mellany Otárola Saénz" userId="4c8e53cc-73d9-4b85-b701-6273e345e567" providerId="ADAL" clId="{BFC37C89-2AE9-4C46-9762-1D34060C3BB5}" dt="2025-07-10T17:41:20.730" v="221" actId="47"/>
        <pc:sldMkLst>
          <pc:docMk/>
          <pc:sldMk cId="3807933213" sldId="437"/>
        </pc:sldMkLst>
      </pc:sldChg>
      <pc:sldChg chg="del">
        <pc:chgData name="Mellany Otárola Saénz" userId="4c8e53cc-73d9-4b85-b701-6273e345e567" providerId="ADAL" clId="{BFC37C89-2AE9-4C46-9762-1D34060C3BB5}" dt="2025-07-10T17:41:21.687" v="222" actId="47"/>
        <pc:sldMkLst>
          <pc:docMk/>
          <pc:sldMk cId="2891232567" sldId="438"/>
        </pc:sldMkLst>
      </pc:sldChg>
      <pc:sldChg chg="del">
        <pc:chgData name="Mellany Otárola Saénz" userId="4c8e53cc-73d9-4b85-b701-6273e345e567" providerId="ADAL" clId="{BFC37C89-2AE9-4C46-9762-1D34060C3BB5}" dt="2025-07-10T17:41:22.486" v="223" actId="47"/>
        <pc:sldMkLst>
          <pc:docMk/>
          <pc:sldMk cId="1841868039" sldId="439"/>
        </pc:sldMkLst>
      </pc:sldChg>
      <pc:sldChg chg="del">
        <pc:chgData name="Mellany Otárola Saénz" userId="4c8e53cc-73d9-4b85-b701-6273e345e567" providerId="ADAL" clId="{BFC37C89-2AE9-4C46-9762-1D34060C3BB5}" dt="2025-07-10T17:41:23.464" v="224" actId="47"/>
        <pc:sldMkLst>
          <pc:docMk/>
          <pc:sldMk cId="3716511462" sldId="440"/>
        </pc:sldMkLst>
      </pc:sldChg>
      <pc:sldChg chg="del">
        <pc:chgData name="Mellany Otárola Saénz" userId="4c8e53cc-73d9-4b85-b701-6273e345e567" providerId="ADAL" clId="{BFC37C89-2AE9-4C46-9762-1D34060C3BB5}" dt="2025-07-10T17:41:24.186" v="225" actId="47"/>
        <pc:sldMkLst>
          <pc:docMk/>
          <pc:sldMk cId="461695603" sldId="441"/>
        </pc:sldMkLst>
      </pc:sldChg>
      <pc:sldChg chg="del">
        <pc:chgData name="Mellany Otárola Saénz" userId="4c8e53cc-73d9-4b85-b701-6273e345e567" providerId="ADAL" clId="{BFC37C89-2AE9-4C46-9762-1D34060C3BB5}" dt="2025-07-10T17:41:25.092" v="226" actId="47"/>
        <pc:sldMkLst>
          <pc:docMk/>
          <pc:sldMk cId="3230909861" sldId="442"/>
        </pc:sldMkLst>
      </pc:sldChg>
      <pc:sldChg chg="del">
        <pc:chgData name="Mellany Otárola Saénz" userId="4c8e53cc-73d9-4b85-b701-6273e345e567" providerId="ADAL" clId="{BFC37C89-2AE9-4C46-9762-1D34060C3BB5}" dt="2025-07-10T17:41:25.783" v="227" actId="47"/>
        <pc:sldMkLst>
          <pc:docMk/>
          <pc:sldMk cId="187806858" sldId="443"/>
        </pc:sldMkLst>
      </pc:sldChg>
      <pc:sldChg chg="modSp add">
        <pc:chgData name="Mellany Otárola Saénz" userId="4c8e53cc-73d9-4b85-b701-6273e345e567" providerId="ADAL" clId="{BFC37C89-2AE9-4C46-9762-1D34060C3BB5}" dt="2025-07-10T17:32:21.207" v="128"/>
        <pc:sldMkLst>
          <pc:docMk/>
          <pc:sldMk cId="530333035" sldId="444"/>
        </pc:sldMkLst>
        <pc:graphicFrameChg chg="mod">
          <ac:chgData name="Mellany Otárola Saénz" userId="4c8e53cc-73d9-4b85-b701-6273e345e567" providerId="ADAL" clId="{BFC37C89-2AE9-4C46-9762-1D34060C3BB5}" dt="2025-07-10T17:32:21.207" v="128"/>
          <ac:graphicFrameMkLst>
            <pc:docMk/>
            <pc:sldMk cId="530333035" sldId="444"/>
            <ac:graphicFrameMk id="2" creationId="{8BEA6EC3-50F9-2D2F-2051-2F8886E35D34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7:32:53.034" v="133"/>
        <pc:sldMkLst>
          <pc:docMk/>
          <pc:sldMk cId="764829387" sldId="445"/>
        </pc:sldMkLst>
        <pc:graphicFrameChg chg="mod">
          <ac:chgData name="Mellany Otárola Saénz" userId="4c8e53cc-73d9-4b85-b701-6273e345e567" providerId="ADAL" clId="{BFC37C89-2AE9-4C46-9762-1D34060C3BB5}" dt="2025-07-10T17:32:53.034" v="133"/>
          <ac:graphicFrameMkLst>
            <pc:docMk/>
            <pc:sldMk cId="764829387" sldId="445"/>
            <ac:graphicFrameMk id="2" creationId="{E7F39F27-D940-006E-D990-C5551183DD9B}"/>
          </ac:graphicFrameMkLst>
        </pc:graphicFrameChg>
      </pc:sldChg>
      <pc:sldChg chg="modSp add mod">
        <pc:chgData name="Mellany Otárola Saénz" userId="4c8e53cc-73d9-4b85-b701-6273e345e567" providerId="ADAL" clId="{BFC37C89-2AE9-4C46-9762-1D34060C3BB5}" dt="2025-07-10T17:43:36.301" v="246" actId="20577"/>
        <pc:sldMkLst>
          <pc:docMk/>
          <pc:sldMk cId="207177889" sldId="446"/>
        </pc:sldMkLst>
        <pc:spChg chg="mod">
          <ac:chgData name="Mellany Otárola Saénz" userId="4c8e53cc-73d9-4b85-b701-6273e345e567" providerId="ADAL" clId="{BFC37C89-2AE9-4C46-9762-1D34060C3BB5}" dt="2025-07-10T17:43:36.301" v="246" actId="20577"/>
          <ac:spMkLst>
            <pc:docMk/>
            <pc:sldMk cId="207177889" sldId="446"/>
            <ac:spMk id="2" creationId="{F9D488D8-A843-35FE-2865-C79817F4EE96}"/>
          </ac:spMkLst>
        </pc:spChg>
      </pc:sldChg>
      <pc:sldChg chg="add">
        <pc:chgData name="Mellany Otárola Saénz" userId="4c8e53cc-73d9-4b85-b701-6273e345e567" providerId="ADAL" clId="{BFC37C89-2AE9-4C46-9762-1D34060C3BB5}" dt="2025-07-10T17:41:46.306" v="228"/>
        <pc:sldMkLst>
          <pc:docMk/>
          <pc:sldMk cId="3760521831" sldId="447"/>
        </pc:sldMkLst>
      </pc:sldChg>
      <pc:sldChg chg="modSp add">
        <pc:chgData name="Mellany Otárola Saénz" userId="4c8e53cc-73d9-4b85-b701-6273e345e567" providerId="ADAL" clId="{BFC37C89-2AE9-4C46-9762-1D34060C3BB5}" dt="2025-07-10T17:58:03.445" v="421" actId="20577"/>
        <pc:sldMkLst>
          <pc:docMk/>
          <pc:sldMk cId="2690737619" sldId="448"/>
        </pc:sldMkLst>
        <pc:graphicFrameChg chg="mod">
          <ac:chgData name="Mellany Otárola Saénz" userId="4c8e53cc-73d9-4b85-b701-6273e345e567" providerId="ADAL" clId="{BFC37C89-2AE9-4C46-9762-1D34060C3BB5}" dt="2025-07-10T17:58:03.445" v="421" actId="20577"/>
          <ac:graphicFrameMkLst>
            <pc:docMk/>
            <pc:sldMk cId="2690737619" sldId="448"/>
            <ac:graphicFrameMk id="2" creationId="{FABE2C5B-3839-01C6-E241-CB67FDF9A537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7:42:14.048" v="232" actId="20577"/>
        <pc:sldMkLst>
          <pc:docMk/>
          <pc:sldMk cId="1907075449" sldId="449"/>
        </pc:sldMkLst>
        <pc:graphicFrameChg chg="mod">
          <ac:chgData name="Mellany Otárola Saénz" userId="4c8e53cc-73d9-4b85-b701-6273e345e567" providerId="ADAL" clId="{BFC37C89-2AE9-4C46-9762-1D34060C3BB5}" dt="2025-07-10T17:42:14.048" v="232" actId="20577"/>
          <ac:graphicFrameMkLst>
            <pc:docMk/>
            <pc:sldMk cId="1907075449" sldId="449"/>
            <ac:graphicFrameMk id="2" creationId="{9C4BA072-898C-1071-8A12-88FE9B009EF8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7:42:24.485" v="235" actId="20577"/>
        <pc:sldMkLst>
          <pc:docMk/>
          <pc:sldMk cId="2301728212" sldId="450"/>
        </pc:sldMkLst>
        <pc:graphicFrameChg chg="mod">
          <ac:chgData name="Mellany Otárola Saénz" userId="4c8e53cc-73d9-4b85-b701-6273e345e567" providerId="ADAL" clId="{BFC37C89-2AE9-4C46-9762-1D34060C3BB5}" dt="2025-07-10T17:42:24.485" v="235" actId="20577"/>
          <ac:graphicFrameMkLst>
            <pc:docMk/>
            <pc:sldMk cId="2301728212" sldId="450"/>
            <ac:graphicFrameMk id="2" creationId="{2A9FB1EB-6C9B-6272-D1AB-0C390C7EC63E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7:42:39.964" v="238" actId="20577"/>
        <pc:sldMkLst>
          <pc:docMk/>
          <pc:sldMk cId="915768701" sldId="451"/>
        </pc:sldMkLst>
        <pc:graphicFrameChg chg="mod">
          <ac:chgData name="Mellany Otárola Saénz" userId="4c8e53cc-73d9-4b85-b701-6273e345e567" providerId="ADAL" clId="{BFC37C89-2AE9-4C46-9762-1D34060C3BB5}" dt="2025-07-10T17:42:39.964" v="238" actId="20577"/>
          <ac:graphicFrameMkLst>
            <pc:docMk/>
            <pc:sldMk cId="915768701" sldId="451"/>
            <ac:graphicFrameMk id="2" creationId="{E6969C42-3679-ACC7-F472-CAC2C875F78B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7:42:45.100" v="241" actId="20577"/>
        <pc:sldMkLst>
          <pc:docMk/>
          <pc:sldMk cId="697352421" sldId="452"/>
        </pc:sldMkLst>
        <pc:graphicFrameChg chg="mod">
          <ac:chgData name="Mellany Otárola Saénz" userId="4c8e53cc-73d9-4b85-b701-6273e345e567" providerId="ADAL" clId="{BFC37C89-2AE9-4C46-9762-1D34060C3BB5}" dt="2025-07-10T17:42:45.100" v="241" actId="20577"/>
          <ac:graphicFrameMkLst>
            <pc:docMk/>
            <pc:sldMk cId="697352421" sldId="452"/>
            <ac:graphicFrameMk id="2" creationId="{C8BF939A-F969-1794-0330-BC122E65EA14}"/>
          </ac:graphicFrameMkLst>
        </pc:graphicFrameChg>
      </pc:sldChg>
      <pc:sldChg chg="add">
        <pc:chgData name="Mellany Otárola Saénz" userId="4c8e53cc-73d9-4b85-b701-6273e345e567" providerId="ADAL" clId="{BFC37C89-2AE9-4C46-9762-1D34060C3BB5}" dt="2025-07-10T17:41:46.306" v="228"/>
        <pc:sldMkLst>
          <pc:docMk/>
          <pc:sldMk cId="2441833001" sldId="453"/>
        </pc:sldMkLst>
      </pc:sldChg>
      <pc:sldChg chg="modSp add">
        <pc:chgData name="Mellany Otárola Saénz" userId="4c8e53cc-73d9-4b85-b701-6273e345e567" providerId="ADAL" clId="{BFC37C89-2AE9-4C46-9762-1D34060C3BB5}" dt="2025-07-10T17:43:06.109" v="244" actId="20577"/>
        <pc:sldMkLst>
          <pc:docMk/>
          <pc:sldMk cId="1780130853" sldId="454"/>
        </pc:sldMkLst>
        <pc:graphicFrameChg chg="mod">
          <ac:chgData name="Mellany Otárola Saénz" userId="4c8e53cc-73d9-4b85-b701-6273e345e567" providerId="ADAL" clId="{BFC37C89-2AE9-4C46-9762-1D34060C3BB5}" dt="2025-07-10T17:43:06.109" v="244" actId="20577"/>
          <ac:graphicFrameMkLst>
            <pc:docMk/>
            <pc:sldMk cId="1780130853" sldId="454"/>
            <ac:graphicFrameMk id="2" creationId="{FB75953A-76EC-3FD1-1A45-789B1AEDC145}"/>
          </ac:graphicFrameMkLst>
        </pc:graphicFrameChg>
      </pc:sldChg>
      <pc:sldChg chg="modSp add mod">
        <pc:chgData name="Mellany Otárola Saénz" userId="4c8e53cc-73d9-4b85-b701-6273e345e567" providerId="ADAL" clId="{BFC37C89-2AE9-4C46-9762-1D34060C3BB5}" dt="2025-07-10T17:43:54.483" v="248" actId="20577"/>
        <pc:sldMkLst>
          <pc:docMk/>
          <pc:sldMk cId="3345757130" sldId="455"/>
        </pc:sldMkLst>
        <pc:spChg chg="mod">
          <ac:chgData name="Mellany Otárola Saénz" userId="4c8e53cc-73d9-4b85-b701-6273e345e567" providerId="ADAL" clId="{BFC37C89-2AE9-4C46-9762-1D34060C3BB5}" dt="2025-07-10T17:43:54.483" v="248" actId="20577"/>
          <ac:spMkLst>
            <pc:docMk/>
            <pc:sldMk cId="3345757130" sldId="455"/>
            <ac:spMk id="2" creationId="{1BD06429-1ADB-3CFA-6921-0058DAF9B77F}"/>
          </ac:spMkLst>
        </pc:spChg>
      </pc:sldChg>
      <pc:sldChg chg="modSp add">
        <pc:chgData name="Mellany Otárola Saénz" userId="4c8e53cc-73d9-4b85-b701-6273e345e567" providerId="ADAL" clId="{BFC37C89-2AE9-4C46-9762-1D34060C3BB5}" dt="2025-07-10T17:43:57.557" v="250" actId="20577"/>
        <pc:sldMkLst>
          <pc:docMk/>
          <pc:sldMk cId="3423498514" sldId="456"/>
        </pc:sldMkLst>
        <pc:graphicFrameChg chg="mod">
          <ac:chgData name="Mellany Otárola Saénz" userId="4c8e53cc-73d9-4b85-b701-6273e345e567" providerId="ADAL" clId="{BFC37C89-2AE9-4C46-9762-1D34060C3BB5}" dt="2025-07-10T17:43:57.557" v="250" actId="20577"/>
          <ac:graphicFrameMkLst>
            <pc:docMk/>
            <pc:sldMk cId="3423498514" sldId="456"/>
            <ac:graphicFrameMk id="2" creationId="{AB042D52-88E9-6D99-340C-7FB25A7CAE79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7:44:00.413" v="252" actId="20577"/>
        <pc:sldMkLst>
          <pc:docMk/>
          <pc:sldMk cId="1969601768" sldId="457"/>
        </pc:sldMkLst>
        <pc:graphicFrameChg chg="mod">
          <ac:chgData name="Mellany Otárola Saénz" userId="4c8e53cc-73d9-4b85-b701-6273e345e567" providerId="ADAL" clId="{BFC37C89-2AE9-4C46-9762-1D34060C3BB5}" dt="2025-07-10T17:44:00.413" v="252" actId="20577"/>
          <ac:graphicFrameMkLst>
            <pc:docMk/>
            <pc:sldMk cId="1969601768" sldId="457"/>
            <ac:graphicFrameMk id="2" creationId="{C74E1F38-62E3-1CFA-EC5B-CF3EEC5BA5D3}"/>
          </ac:graphicFrameMkLst>
        </pc:graphicFrameChg>
      </pc:sldChg>
      <pc:sldChg chg="add del">
        <pc:chgData name="Mellany Otárola Saénz" userId="4c8e53cc-73d9-4b85-b701-6273e345e567" providerId="ADAL" clId="{BFC37C89-2AE9-4C46-9762-1D34060C3BB5}" dt="2025-07-10T17:53:51.518" v="303" actId="47"/>
        <pc:sldMkLst>
          <pc:docMk/>
          <pc:sldMk cId="3643803799" sldId="458"/>
        </pc:sldMkLst>
      </pc:sldChg>
      <pc:sldChg chg="modSp add mod">
        <pc:chgData name="Mellany Otárola Saénz" userId="4c8e53cc-73d9-4b85-b701-6273e345e567" providerId="ADAL" clId="{BFC37C89-2AE9-4C46-9762-1D34060C3BB5}" dt="2025-07-10T17:44:24.335" v="295" actId="20577"/>
        <pc:sldMkLst>
          <pc:docMk/>
          <pc:sldMk cId="1099158721" sldId="459"/>
        </pc:sldMkLst>
        <pc:spChg chg="mod">
          <ac:chgData name="Mellany Otárola Saénz" userId="4c8e53cc-73d9-4b85-b701-6273e345e567" providerId="ADAL" clId="{BFC37C89-2AE9-4C46-9762-1D34060C3BB5}" dt="2025-07-10T17:44:24.335" v="295" actId="20577"/>
          <ac:spMkLst>
            <pc:docMk/>
            <pc:sldMk cId="1099158721" sldId="459"/>
            <ac:spMk id="2" creationId="{F7F6C5A3-ECD7-8959-7EFB-8B63ACC6947D}"/>
          </ac:spMkLst>
        </pc:spChg>
      </pc:sldChg>
      <pc:sldChg chg="modSp add">
        <pc:chgData name="Mellany Otárola Saénz" userId="4c8e53cc-73d9-4b85-b701-6273e345e567" providerId="ADAL" clId="{BFC37C89-2AE9-4C46-9762-1D34060C3BB5}" dt="2025-07-10T17:44:56.412" v="302" actId="20577"/>
        <pc:sldMkLst>
          <pc:docMk/>
          <pc:sldMk cId="2907286954" sldId="460"/>
        </pc:sldMkLst>
        <pc:graphicFrameChg chg="mod">
          <ac:chgData name="Mellany Otárola Saénz" userId="4c8e53cc-73d9-4b85-b701-6273e345e567" providerId="ADAL" clId="{BFC37C89-2AE9-4C46-9762-1D34060C3BB5}" dt="2025-07-10T17:44:56.412" v="302" actId="20577"/>
          <ac:graphicFrameMkLst>
            <pc:docMk/>
            <pc:sldMk cId="2907286954" sldId="460"/>
            <ac:graphicFrameMk id="2" creationId="{F8C23F20-C18C-E5AF-00E0-7924B5B3F341}"/>
          </ac:graphicFrameMkLst>
        </pc:graphicFrameChg>
      </pc:sldChg>
      <pc:sldChg chg="modSp add mod">
        <pc:chgData name="Mellany Otárola Saénz" userId="4c8e53cc-73d9-4b85-b701-6273e345e567" providerId="ADAL" clId="{BFC37C89-2AE9-4C46-9762-1D34060C3BB5}" dt="2025-07-10T17:55:27.149" v="407" actId="20577"/>
        <pc:sldMkLst>
          <pc:docMk/>
          <pc:sldMk cId="514295570" sldId="461"/>
        </pc:sldMkLst>
        <pc:spChg chg="mod">
          <ac:chgData name="Mellany Otárola Saénz" userId="4c8e53cc-73d9-4b85-b701-6273e345e567" providerId="ADAL" clId="{BFC37C89-2AE9-4C46-9762-1D34060C3BB5}" dt="2025-07-10T17:55:27.149" v="407" actId="20577"/>
          <ac:spMkLst>
            <pc:docMk/>
            <pc:sldMk cId="514295570" sldId="461"/>
            <ac:spMk id="2" creationId="{C0AD3ECE-5D2C-FDEB-E9A2-782F4F3798A9}"/>
          </ac:spMkLst>
        </pc:spChg>
      </pc:sldChg>
      <pc:sldChg chg="add">
        <pc:chgData name="Mellany Otárola Saénz" userId="4c8e53cc-73d9-4b85-b701-6273e345e567" providerId="ADAL" clId="{BFC37C89-2AE9-4C46-9762-1D34060C3BB5}" dt="2025-07-10T17:54:15.936" v="304"/>
        <pc:sldMkLst>
          <pc:docMk/>
          <pc:sldMk cId="3016201875" sldId="462"/>
        </pc:sldMkLst>
      </pc:sldChg>
      <pc:sldChg chg="modSp add">
        <pc:chgData name="Mellany Otárola Saénz" userId="4c8e53cc-73d9-4b85-b701-6273e345e567" providerId="ADAL" clId="{BFC37C89-2AE9-4C46-9762-1D34060C3BB5}" dt="2025-07-10T17:59:13.703" v="440" actId="20577"/>
        <pc:sldMkLst>
          <pc:docMk/>
          <pc:sldMk cId="1999707914" sldId="463"/>
        </pc:sldMkLst>
        <pc:graphicFrameChg chg="mod">
          <ac:chgData name="Mellany Otárola Saénz" userId="4c8e53cc-73d9-4b85-b701-6273e345e567" providerId="ADAL" clId="{BFC37C89-2AE9-4C46-9762-1D34060C3BB5}" dt="2025-07-10T17:59:13.703" v="440" actId="20577"/>
          <ac:graphicFrameMkLst>
            <pc:docMk/>
            <pc:sldMk cId="1999707914" sldId="463"/>
            <ac:graphicFrameMk id="2" creationId="{1A525B53-1E52-0776-EBA3-F13A59EF3D9B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8:00:20.870" v="441"/>
        <pc:sldMkLst>
          <pc:docMk/>
          <pc:sldMk cId="3545890961" sldId="464"/>
        </pc:sldMkLst>
        <pc:graphicFrameChg chg="mod">
          <ac:chgData name="Mellany Otárola Saénz" userId="4c8e53cc-73d9-4b85-b701-6273e345e567" providerId="ADAL" clId="{BFC37C89-2AE9-4C46-9762-1D34060C3BB5}" dt="2025-07-10T18:00:20.870" v="441"/>
          <ac:graphicFrameMkLst>
            <pc:docMk/>
            <pc:sldMk cId="3545890961" sldId="464"/>
            <ac:graphicFrameMk id="2" creationId="{C0E2FE46-D467-C227-369E-DB7C72B2B212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8:00:33.864" v="442"/>
        <pc:sldMkLst>
          <pc:docMk/>
          <pc:sldMk cId="528801412" sldId="465"/>
        </pc:sldMkLst>
        <pc:graphicFrameChg chg="mod">
          <ac:chgData name="Mellany Otárola Saénz" userId="4c8e53cc-73d9-4b85-b701-6273e345e567" providerId="ADAL" clId="{BFC37C89-2AE9-4C46-9762-1D34060C3BB5}" dt="2025-07-10T18:00:33.864" v="442"/>
          <ac:graphicFrameMkLst>
            <pc:docMk/>
            <pc:sldMk cId="528801412" sldId="465"/>
            <ac:graphicFrameMk id="2" creationId="{2635D332-35EB-8F65-9F14-3AA4AB867D4F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8:00:50.407" v="443"/>
        <pc:sldMkLst>
          <pc:docMk/>
          <pc:sldMk cId="2033678041" sldId="466"/>
        </pc:sldMkLst>
        <pc:graphicFrameChg chg="mod">
          <ac:chgData name="Mellany Otárola Saénz" userId="4c8e53cc-73d9-4b85-b701-6273e345e567" providerId="ADAL" clId="{BFC37C89-2AE9-4C46-9762-1D34060C3BB5}" dt="2025-07-10T18:00:50.407" v="443"/>
          <ac:graphicFrameMkLst>
            <pc:docMk/>
            <pc:sldMk cId="2033678041" sldId="466"/>
            <ac:graphicFrameMk id="2" creationId="{D7F5241C-F54A-C215-CB05-8E8330D26429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8:01:04.182" v="446" actId="20577"/>
        <pc:sldMkLst>
          <pc:docMk/>
          <pc:sldMk cId="2323348403" sldId="467"/>
        </pc:sldMkLst>
        <pc:graphicFrameChg chg="mod">
          <ac:chgData name="Mellany Otárola Saénz" userId="4c8e53cc-73d9-4b85-b701-6273e345e567" providerId="ADAL" clId="{BFC37C89-2AE9-4C46-9762-1D34060C3BB5}" dt="2025-07-10T18:01:04.182" v="446" actId="20577"/>
          <ac:graphicFrameMkLst>
            <pc:docMk/>
            <pc:sldMk cId="2323348403" sldId="467"/>
            <ac:graphicFrameMk id="2" creationId="{AC2CD4B6-0B9A-E7D7-4C72-17A1BCD60316}"/>
          </ac:graphicFrameMkLst>
        </pc:graphicFrameChg>
      </pc:sldChg>
      <pc:sldChg chg="add">
        <pc:chgData name="Mellany Otárola Saénz" userId="4c8e53cc-73d9-4b85-b701-6273e345e567" providerId="ADAL" clId="{BFC37C89-2AE9-4C46-9762-1D34060C3BB5}" dt="2025-07-10T17:54:15.936" v="304"/>
        <pc:sldMkLst>
          <pc:docMk/>
          <pc:sldMk cId="2283018996" sldId="468"/>
        </pc:sldMkLst>
      </pc:sldChg>
      <pc:sldChg chg="modSp add">
        <pc:chgData name="Mellany Otárola Saénz" userId="4c8e53cc-73d9-4b85-b701-6273e345e567" providerId="ADAL" clId="{BFC37C89-2AE9-4C46-9762-1D34060C3BB5}" dt="2025-07-10T18:01:41.991" v="454"/>
        <pc:sldMkLst>
          <pc:docMk/>
          <pc:sldMk cId="203319339" sldId="469"/>
        </pc:sldMkLst>
        <pc:graphicFrameChg chg="mod">
          <ac:chgData name="Mellany Otárola Saénz" userId="4c8e53cc-73d9-4b85-b701-6273e345e567" providerId="ADAL" clId="{BFC37C89-2AE9-4C46-9762-1D34060C3BB5}" dt="2025-07-10T18:01:41.991" v="454"/>
          <ac:graphicFrameMkLst>
            <pc:docMk/>
            <pc:sldMk cId="203319339" sldId="469"/>
            <ac:graphicFrameMk id="2" creationId="{BB606644-4A15-2BFC-BD20-8D8B7F4BA79F}"/>
          </ac:graphicFrameMkLst>
        </pc:graphicFrameChg>
      </pc:sldChg>
      <pc:sldChg chg="add">
        <pc:chgData name="Mellany Otárola Saénz" userId="4c8e53cc-73d9-4b85-b701-6273e345e567" providerId="ADAL" clId="{BFC37C89-2AE9-4C46-9762-1D34060C3BB5}" dt="2025-07-10T17:54:15.936" v="304"/>
        <pc:sldMkLst>
          <pc:docMk/>
          <pc:sldMk cId="4027523279" sldId="470"/>
        </pc:sldMkLst>
      </pc:sldChg>
      <pc:sldChg chg="modSp add">
        <pc:chgData name="Mellany Otárola Saénz" userId="4c8e53cc-73d9-4b85-b701-6273e345e567" providerId="ADAL" clId="{BFC37C89-2AE9-4C46-9762-1D34060C3BB5}" dt="2025-07-10T18:26:29.362" v="456"/>
        <pc:sldMkLst>
          <pc:docMk/>
          <pc:sldMk cId="2602362281" sldId="471"/>
        </pc:sldMkLst>
        <pc:graphicFrameChg chg="mod">
          <ac:chgData name="Mellany Otárola Saénz" userId="4c8e53cc-73d9-4b85-b701-6273e345e567" providerId="ADAL" clId="{BFC37C89-2AE9-4C46-9762-1D34060C3BB5}" dt="2025-07-10T18:26:29.362" v="456"/>
          <ac:graphicFrameMkLst>
            <pc:docMk/>
            <pc:sldMk cId="2602362281" sldId="471"/>
            <ac:graphicFrameMk id="2" creationId="{C2C67B10-851F-F841-E2ED-3131E53CB138}"/>
          </ac:graphicFrameMkLst>
        </pc:graphicFrameChg>
      </pc:sldChg>
      <pc:sldChg chg="modSp add mod">
        <pc:chgData name="Mellany Otárola Saénz" userId="4c8e53cc-73d9-4b85-b701-6273e345e567" providerId="ADAL" clId="{BFC37C89-2AE9-4C46-9762-1D34060C3BB5}" dt="2025-07-10T18:27:37.771" v="494" actId="20577"/>
        <pc:sldMkLst>
          <pc:docMk/>
          <pc:sldMk cId="1367747967" sldId="472"/>
        </pc:sldMkLst>
        <pc:spChg chg="mod">
          <ac:chgData name="Mellany Otárola Saénz" userId="4c8e53cc-73d9-4b85-b701-6273e345e567" providerId="ADAL" clId="{BFC37C89-2AE9-4C46-9762-1D34060C3BB5}" dt="2025-07-10T18:27:37.771" v="494" actId="20577"/>
          <ac:spMkLst>
            <pc:docMk/>
            <pc:sldMk cId="1367747967" sldId="472"/>
            <ac:spMk id="2" creationId="{C4A93DDF-4097-E8A4-F3AE-DFF26356FE1C}"/>
          </ac:spMkLst>
        </pc:spChg>
      </pc:sldChg>
      <pc:sldChg chg="modSp add">
        <pc:chgData name="Mellany Otárola Saénz" userId="4c8e53cc-73d9-4b85-b701-6273e345e567" providerId="ADAL" clId="{BFC37C89-2AE9-4C46-9762-1D34060C3BB5}" dt="2025-07-10T18:27:41.431" v="496" actId="20577"/>
        <pc:sldMkLst>
          <pc:docMk/>
          <pc:sldMk cId="391655736" sldId="473"/>
        </pc:sldMkLst>
        <pc:graphicFrameChg chg="mod">
          <ac:chgData name="Mellany Otárola Saénz" userId="4c8e53cc-73d9-4b85-b701-6273e345e567" providerId="ADAL" clId="{BFC37C89-2AE9-4C46-9762-1D34060C3BB5}" dt="2025-07-10T18:27:41.431" v="496" actId="20577"/>
          <ac:graphicFrameMkLst>
            <pc:docMk/>
            <pc:sldMk cId="391655736" sldId="473"/>
            <ac:graphicFrameMk id="2" creationId="{A63C4BA0-651F-4960-920C-709C101E491F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8:27:46.321" v="498" actId="20577"/>
        <pc:sldMkLst>
          <pc:docMk/>
          <pc:sldMk cId="2240947217" sldId="474"/>
        </pc:sldMkLst>
        <pc:graphicFrameChg chg="mod">
          <ac:chgData name="Mellany Otárola Saénz" userId="4c8e53cc-73d9-4b85-b701-6273e345e567" providerId="ADAL" clId="{BFC37C89-2AE9-4C46-9762-1D34060C3BB5}" dt="2025-07-10T18:27:46.321" v="498" actId="20577"/>
          <ac:graphicFrameMkLst>
            <pc:docMk/>
            <pc:sldMk cId="2240947217" sldId="474"/>
            <ac:graphicFrameMk id="2" creationId="{D6F47D8D-C48C-2AE6-CE98-6657EA930CAF}"/>
          </ac:graphicFrameMkLst>
        </pc:graphicFrameChg>
      </pc:sldChg>
      <pc:sldChg chg="add del">
        <pc:chgData name="Mellany Otárola Saénz" userId="4c8e53cc-73d9-4b85-b701-6273e345e567" providerId="ADAL" clId="{BFC37C89-2AE9-4C46-9762-1D34060C3BB5}" dt="2025-07-10T18:27:56.600" v="499" actId="47"/>
        <pc:sldMkLst>
          <pc:docMk/>
          <pc:sldMk cId="1255338615" sldId="475"/>
        </pc:sldMkLst>
      </pc:sldChg>
      <pc:sldChg chg="modSp add mod">
        <pc:chgData name="Mellany Otárola Saénz" userId="4c8e53cc-73d9-4b85-b701-6273e345e567" providerId="ADAL" clId="{BFC37C89-2AE9-4C46-9762-1D34060C3BB5}" dt="2025-07-10T18:26:57.442" v="486" actId="20577"/>
        <pc:sldMkLst>
          <pc:docMk/>
          <pc:sldMk cId="944161184" sldId="476"/>
        </pc:sldMkLst>
        <pc:spChg chg="mod">
          <ac:chgData name="Mellany Otárola Saénz" userId="4c8e53cc-73d9-4b85-b701-6273e345e567" providerId="ADAL" clId="{BFC37C89-2AE9-4C46-9762-1D34060C3BB5}" dt="2025-07-10T18:26:57.442" v="486" actId="20577"/>
          <ac:spMkLst>
            <pc:docMk/>
            <pc:sldMk cId="944161184" sldId="476"/>
            <ac:spMk id="2" creationId="{9625F245-2059-5217-F587-013476919A9E}"/>
          </ac:spMkLst>
        </pc:spChg>
      </pc:sldChg>
      <pc:sldChg chg="modSp add">
        <pc:chgData name="Mellany Otárola Saénz" userId="4c8e53cc-73d9-4b85-b701-6273e345e567" providerId="ADAL" clId="{BFC37C89-2AE9-4C46-9762-1D34060C3BB5}" dt="2025-07-10T18:27:25.239" v="492" actId="20577"/>
        <pc:sldMkLst>
          <pc:docMk/>
          <pc:sldMk cId="2509947133" sldId="477"/>
        </pc:sldMkLst>
        <pc:graphicFrameChg chg="mod">
          <ac:chgData name="Mellany Otárola Saénz" userId="4c8e53cc-73d9-4b85-b701-6273e345e567" providerId="ADAL" clId="{BFC37C89-2AE9-4C46-9762-1D34060C3BB5}" dt="2025-07-10T18:27:25.239" v="492" actId="20577"/>
          <ac:graphicFrameMkLst>
            <pc:docMk/>
            <pc:sldMk cId="2509947133" sldId="477"/>
            <ac:graphicFrameMk id="2" creationId="{4C1F573F-8207-38CB-54F7-8EA9442A68D3}"/>
          </ac:graphicFrameMkLst>
        </pc:graphicFrameChg>
      </pc:sldChg>
      <pc:sldChg chg="modSp add mod">
        <pc:chgData name="Mellany Otárola Saénz" userId="4c8e53cc-73d9-4b85-b701-6273e345e567" providerId="ADAL" clId="{BFC37C89-2AE9-4C46-9762-1D34060C3BB5}" dt="2025-07-10T18:28:44.331" v="502" actId="108"/>
        <pc:sldMkLst>
          <pc:docMk/>
          <pc:sldMk cId="125978305" sldId="478"/>
        </pc:sldMkLst>
        <pc:spChg chg="mod">
          <ac:chgData name="Mellany Otárola Saénz" userId="4c8e53cc-73d9-4b85-b701-6273e345e567" providerId="ADAL" clId="{BFC37C89-2AE9-4C46-9762-1D34060C3BB5}" dt="2025-07-10T18:28:44.331" v="502" actId="108"/>
          <ac:spMkLst>
            <pc:docMk/>
            <pc:sldMk cId="125978305" sldId="478"/>
            <ac:spMk id="2" creationId="{E5E0658F-E51B-9840-4205-24701D7C2CAF}"/>
          </ac:spMkLst>
        </pc:spChg>
      </pc:sldChg>
      <pc:sldChg chg="add">
        <pc:chgData name="Mellany Otárola Saénz" userId="4c8e53cc-73d9-4b85-b701-6273e345e567" providerId="ADAL" clId="{BFC37C89-2AE9-4C46-9762-1D34060C3BB5}" dt="2025-07-10T18:28:21.791" v="500"/>
        <pc:sldMkLst>
          <pc:docMk/>
          <pc:sldMk cId="2933495196" sldId="479"/>
        </pc:sldMkLst>
      </pc:sldChg>
      <pc:sldChg chg="modSp add">
        <pc:chgData name="Mellany Otárola Saénz" userId="4c8e53cc-73d9-4b85-b701-6273e345e567" providerId="ADAL" clId="{BFC37C89-2AE9-4C46-9762-1D34060C3BB5}" dt="2025-07-10T18:30:04.173" v="530" actId="20577"/>
        <pc:sldMkLst>
          <pc:docMk/>
          <pc:sldMk cId="3674015455" sldId="480"/>
        </pc:sldMkLst>
        <pc:graphicFrameChg chg="mod">
          <ac:chgData name="Mellany Otárola Saénz" userId="4c8e53cc-73d9-4b85-b701-6273e345e567" providerId="ADAL" clId="{BFC37C89-2AE9-4C46-9762-1D34060C3BB5}" dt="2025-07-10T18:30:04.173" v="530" actId="20577"/>
          <ac:graphicFrameMkLst>
            <pc:docMk/>
            <pc:sldMk cId="3674015455" sldId="480"/>
            <ac:graphicFrameMk id="2" creationId="{DF135E85-2296-640F-8E20-CED527E831FB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8:31:39.043" v="541"/>
        <pc:sldMkLst>
          <pc:docMk/>
          <pc:sldMk cId="3668013881" sldId="481"/>
        </pc:sldMkLst>
        <pc:graphicFrameChg chg="mod">
          <ac:chgData name="Mellany Otárola Saénz" userId="4c8e53cc-73d9-4b85-b701-6273e345e567" providerId="ADAL" clId="{BFC37C89-2AE9-4C46-9762-1D34060C3BB5}" dt="2025-07-10T18:31:39.043" v="541"/>
          <ac:graphicFrameMkLst>
            <pc:docMk/>
            <pc:sldMk cId="3668013881" sldId="481"/>
            <ac:graphicFrameMk id="2" creationId="{AEEB1052-B70F-A64C-33AD-94FA852CEA34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8:31:52.193" v="542"/>
        <pc:sldMkLst>
          <pc:docMk/>
          <pc:sldMk cId="4182313817" sldId="482"/>
        </pc:sldMkLst>
        <pc:graphicFrameChg chg="mod">
          <ac:chgData name="Mellany Otárola Saénz" userId="4c8e53cc-73d9-4b85-b701-6273e345e567" providerId="ADAL" clId="{BFC37C89-2AE9-4C46-9762-1D34060C3BB5}" dt="2025-07-10T18:31:52.193" v="542"/>
          <ac:graphicFrameMkLst>
            <pc:docMk/>
            <pc:sldMk cId="4182313817" sldId="482"/>
            <ac:graphicFrameMk id="2" creationId="{BFEE3EB1-5703-D98F-3306-F2B9D947182C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8:32:03.678" v="543"/>
        <pc:sldMkLst>
          <pc:docMk/>
          <pc:sldMk cId="2908681907" sldId="483"/>
        </pc:sldMkLst>
        <pc:graphicFrameChg chg="mod">
          <ac:chgData name="Mellany Otárola Saénz" userId="4c8e53cc-73d9-4b85-b701-6273e345e567" providerId="ADAL" clId="{BFC37C89-2AE9-4C46-9762-1D34060C3BB5}" dt="2025-07-10T18:32:03.678" v="543"/>
          <ac:graphicFrameMkLst>
            <pc:docMk/>
            <pc:sldMk cId="2908681907" sldId="483"/>
            <ac:graphicFrameMk id="2" creationId="{0EE0E369-0055-C768-2FF5-284DE4B1EEA8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8:32:15.451" v="544"/>
        <pc:sldMkLst>
          <pc:docMk/>
          <pc:sldMk cId="584465950" sldId="484"/>
        </pc:sldMkLst>
        <pc:graphicFrameChg chg="mod">
          <ac:chgData name="Mellany Otárola Saénz" userId="4c8e53cc-73d9-4b85-b701-6273e345e567" providerId="ADAL" clId="{BFC37C89-2AE9-4C46-9762-1D34060C3BB5}" dt="2025-07-10T18:32:15.451" v="544"/>
          <ac:graphicFrameMkLst>
            <pc:docMk/>
            <pc:sldMk cId="584465950" sldId="484"/>
            <ac:graphicFrameMk id="2" creationId="{2D4B302E-04D0-0EA0-6DD7-C012A1C528A2}"/>
          </ac:graphicFrameMkLst>
        </pc:graphicFrameChg>
      </pc:sldChg>
      <pc:sldChg chg="add">
        <pc:chgData name="Mellany Otárola Saénz" userId="4c8e53cc-73d9-4b85-b701-6273e345e567" providerId="ADAL" clId="{BFC37C89-2AE9-4C46-9762-1D34060C3BB5}" dt="2025-07-10T18:28:21.791" v="500"/>
        <pc:sldMkLst>
          <pc:docMk/>
          <pc:sldMk cId="3566090048" sldId="485"/>
        </pc:sldMkLst>
      </pc:sldChg>
      <pc:sldChg chg="modSp add">
        <pc:chgData name="Mellany Otárola Saénz" userId="4c8e53cc-73d9-4b85-b701-6273e345e567" providerId="ADAL" clId="{BFC37C89-2AE9-4C46-9762-1D34060C3BB5}" dt="2025-07-10T18:32:39.777" v="545"/>
        <pc:sldMkLst>
          <pc:docMk/>
          <pc:sldMk cId="1487597688" sldId="486"/>
        </pc:sldMkLst>
        <pc:graphicFrameChg chg="mod">
          <ac:chgData name="Mellany Otárola Saénz" userId="4c8e53cc-73d9-4b85-b701-6273e345e567" providerId="ADAL" clId="{BFC37C89-2AE9-4C46-9762-1D34060C3BB5}" dt="2025-07-10T18:32:39.777" v="545"/>
          <ac:graphicFrameMkLst>
            <pc:docMk/>
            <pc:sldMk cId="1487597688" sldId="486"/>
            <ac:graphicFrameMk id="2" creationId="{BBA471DE-D02F-FBFF-ECD1-683EDCEDF0E7}"/>
          </ac:graphicFrameMkLst>
        </pc:graphicFrameChg>
      </pc:sldChg>
      <pc:sldChg chg="add del">
        <pc:chgData name="Mellany Otárola Saénz" userId="4c8e53cc-73d9-4b85-b701-6273e345e567" providerId="ADAL" clId="{BFC37C89-2AE9-4C46-9762-1D34060C3BB5}" dt="2025-07-10T18:32:51.911" v="546" actId="47"/>
        <pc:sldMkLst>
          <pc:docMk/>
          <pc:sldMk cId="2956382207" sldId="487"/>
        </pc:sldMkLst>
      </pc:sldChg>
      <pc:sldChg chg="add del">
        <pc:chgData name="Mellany Otárola Saénz" userId="4c8e53cc-73d9-4b85-b701-6273e345e567" providerId="ADAL" clId="{BFC37C89-2AE9-4C46-9762-1D34060C3BB5}" dt="2025-07-10T18:32:51.911" v="546" actId="47"/>
        <pc:sldMkLst>
          <pc:docMk/>
          <pc:sldMk cId="3284014902" sldId="488"/>
        </pc:sldMkLst>
      </pc:sldChg>
      <pc:sldChg chg="modSp add del mod">
        <pc:chgData name="Mellany Otárola Saénz" userId="4c8e53cc-73d9-4b85-b701-6273e345e567" providerId="ADAL" clId="{BFC37C89-2AE9-4C46-9762-1D34060C3BB5}" dt="2025-07-10T18:33:00.845" v="549" actId="47"/>
        <pc:sldMkLst>
          <pc:docMk/>
          <pc:sldMk cId="2234368496" sldId="489"/>
        </pc:sldMkLst>
        <pc:spChg chg="mod">
          <ac:chgData name="Mellany Otárola Saénz" userId="4c8e53cc-73d9-4b85-b701-6273e345e567" providerId="ADAL" clId="{BFC37C89-2AE9-4C46-9762-1D34060C3BB5}" dt="2025-07-10T18:32:54.378" v="548" actId="20577"/>
          <ac:spMkLst>
            <pc:docMk/>
            <pc:sldMk cId="2234368496" sldId="489"/>
            <ac:spMk id="2" creationId="{EBF2F08A-3F6E-74C5-D125-663CBE761152}"/>
          </ac:spMkLst>
        </pc:spChg>
      </pc:sldChg>
      <pc:sldChg chg="add del">
        <pc:chgData name="Mellany Otárola Saénz" userId="4c8e53cc-73d9-4b85-b701-6273e345e567" providerId="ADAL" clId="{BFC37C89-2AE9-4C46-9762-1D34060C3BB5}" dt="2025-07-10T18:33:00.845" v="549" actId="47"/>
        <pc:sldMkLst>
          <pc:docMk/>
          <pc:sldMk cId="2067935812" sldId="490"/>
        </pc:sldMkLst>
      </pc:sldChg>
      <pc:sldChg chg="modSp add mod">
        <pc:chgData name="Mellany Otárola Saénz" userId="4c8e53cc-73d9-4b85-b701-6273e345e567" providerId="ADAL" clId="{BFC37C89-2AE9-4C46-9762-1D34060C3BB5}" dt="2025-07-10T18:33:04.792" v="551" actId="20577"/>
        <pc:sldMkLst>
          <pc:docMk/>
          <pc:sldMk cId="64460935" sldId="491"/>
        </pc:sldMkLst>
        <pc:spChg chg="mod">
          <ac:chgData name="Mellany Otárola Saénz" userId="4c8e53cc-73d9-4b85-b701-6273e345e567" providerId="ADAL" clId="{BFC37C89-2AE9-4C46-9762-1D34060C3BB5}" dt="2025-07-10T18:33:04.792" v="551" actId="20577"/>
          <ac:spMkLst>
            <pc:docMk/>
            <pc:sldMk cId="64460935" sldId="491"/>
            <ac:spMk id="2" creationId="{4349DA48-174B-8578-2F99-C0320B2FD177}"/>
          </ac:spMkLst>
        </pc:spChg>
      </pc:sldChg>
      <pc:sldChg chg="modSp add">
        <pc:chgData name="Mellany Otárola Saénz" userId="4c8e53cc-73d9-4b85-b701-6273e345e567" providerId="ADAL" clId="{BFC37C89-2AE9-4C46-9762-1D34060C3BB5}" dt="2025-07-10T18:33:12.575" v="553" actId="20577"/>
        <pc:sldMkLst>
          <pc:docMk/>
          <pc:sldMk cId="2258669428" sldId="492"/>
        </pc:sldMkLst>
        <pc:graphicFrameChg chg="mod">
          <ac:chgData name="Mellany Otárola Saénz" userId="4c8e53cc-73d9-4b85-b701-6273e345e567" providerId="ADAL" clId="{BFC37C89-2AE9-4C46-9762-1D34060C3BB5}" dt="2025-07-10T18:33:12.575" v="553" actId="20577"/>
          <ac:graphicFrameMkLst>
            <pc:docMk/>
            <pc:sldMk cId="2258669428" sldId="492"/>
            <ac:graphicFrameMk id="2" creationId="{8FFEFF7F-5CB3-1FBF-3834-F8597EF9ABC2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8:33:16.128" v="555" actId="20577"/>
        <pc:sldMkLst>
          <pc:docMk/>
          <pc:sldMk cId="675409751" sldId="493"/>
        </pc:sldMkLst>
        <pc:graphicFrameChg chg="mod">
          <ac:chgData name="Mellany Otárola Saénz" userId="4c8e53cc-73d9-4b85-b701-6273e345e567" providerId="ADAL" clId="{BFC37C89-2AE9-4C46-9762-1D34060C3BB5}" dt="2025-07-10T18:33:16.128" v="555" actId="20577"/>
          <ac:graphicFrameMkLst>
            <pc:docMk/>
            <pc:sldMk cId="675409751" sldId="493"/>
            <ac:graphicFrameMk id="2" creationId="{CF2E9223-1655-39ED-666F-925ACCDF22B9}"/>
          </ac:graphicFrameMkLst>
        </pc:graphicFrameChg>
      </pc:sldChg>
      <pc:sldChg chg="modSp add">
        <pc:chgData name="Mellany Otárola Saénz" userId="4c8e53cc-73d9-4b85-b701-6273e345e567" providerId="ADAL" clId="{BFC37C89-2AE9-4C46-9762-1D34060C3BB5}" dt="2025-07-10T18:31:13.876" v="538" actId="20577"/>
        <pc:sldMkLst>
          <pc:docMk/>
          <pc:sldMk cId="420453056" sldId="494"/>
        </pc:sldMkLst>
        <pc:graphicFrameChg chg="mod">
          <ac:chgData name="Mellany Otárola Saénz" userId="4c8e53cc-73d9-4b85-b701-6273e345e567" providerId="ADAL" clId="{BFC37C89-2AE9-4C46-9762-1D34060C3BB5}" dt="2025-07-10T18:31:13.876" v="538" actId="20577"/>
          <ac:graphicFrameMkLst>
            <pc:docMk/>
            <pc:sldMk cId="420453056" sldId="494"/>
            <ac:graphicFrameMk id="2" creationId="{3B038D8A-6BAF-81F6-EA13-89AF6E73741E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FED273-2C42-4C58-95B0-E897328A9F20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41F2B6B0-7976-4CD5-869B-B255ADED03A4}">
      <dgm:prSet phldrT="[Texto]"/>
      <dgm:spPr/>
      <dgm:t>
        <a:bodyPr/>
        <a:lstStyle/>
        <a:p>
          <a:r>
            <a:rPr lang="es-ES"/>
            <a:t>En este apartado se describirán los elementos para cada nivel descriptivo: fondo, subfondo, serie y subserie y unidad documental compuesta y simple.</a:t>
          </a:r>
          <a:endParaRPr lang="es-CR" dirty="0"/>
        </a:p>
      </dgm:t>
    </dgm:pt>
    <dgm:pt modelId="{507303AB-6D9C-4693-A20B-E8757D265D91}" type="parTrans" cxnId="{68D8A077-F577-4762-81D5-4E80879CA628}">
      <dgm:prSet/>
      <dgm:spPr/>
      <dgm:t>
        <a:bodyPr/>
        <a:lstStyle/>
        <a:p>
          <a:endParaRPr lang="es-CR"/>
        </a:p>
      </dgm:t>
    </dgm:pt>
    <dgm:pt modelId="{A1E1AF2C-BF33-41DA-9638-DC7ED92D03D2}" type="sibTrans" cxnId="{68D8A077-F577-4762-81D5-4E80879CA628}">
      <dgm:prSet/>
      <dgm:spPr/>
      <dgm:t>
        <a:bodyPr/>
        <a:lstStyle/>
        <a:p>
          <a:endParaRPr lang="es-CR"/>
        </a:p>
      </dgm:t>
    </dgm:pt>
    <dgm:pt modelId="{0020768D-D32C-46C5-88D7-ED5865632882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CR"/>
            <a:t>El fondo consta de </a:t>
          </a:r>
          <a:r>
            <a:rPr lang="es-ES"/>
            <a:t>tres áreas: identificación, contexto y control de descripción.</a:t>
          </a:r>
          <a:endParaRPr lang="es-CR"/>
        </a:p>
      </dgm:t>
    </dgm:pt>
    <dgm:pt modelId="{1D62D441-E0F8-4FA2-87B1-A9677CA509DB}" type="parTrans" cxnId="{17985272-09F3-49A4-A722-FA6033673274}">
      <dgm:prSet/>
      <dgm:spPr/>
      <dgm:t>
        <a:bodyPr/>
        <a:lstStyle/>
        <a:p>
          <a:endParaRPr lang="es-CR"/>
        </a:p>
      </dgm:t>
    </dgm:pt>
    <dgm:pt modelId="{5EF41834-E234-4E28-9F64-042EC0A93B99}" type="sibTrans" cxnId="{17985272-09F3-49A4-A722-FA6033673274}">
      <dgm:prSet/>
      <dgm:spPr/>
      <dgm:t>
        <a:bodyPr/>
        <a:lstStyle/>
        <a:p>
          <a:endParaRPr lang="es-CR"/>
        </a:p>
      </dgm:t>
    </dgm:pt>
    <dgm:pt modelId="{BC1F4C78-DAB1-4D58-8228-AE920F2E204F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CR"/>
            <a:t>El subfondo consta de </a:t>
          </a:r>
          <a:r>
            <a:rPr lang="es-ES"/>
            <a:t>cuatro áreas: identificación, contexto, contenido y estructura y control de descripción.</a:t>
          </a:r>
          <a:endParaRPr lang="es-CR"/>
        </a:p>
      </dgm:t>
    </dgm:pt>
    <dgm:pt modelId="{F2476AFF-05BA-4DE8-AE26-21B417F4E6C4}" type="parTrans" cxnId="{64B7E3D4-003A-4C25-B94E-AEF08697E9EF}">
      <dgm:prSet/>
      <dgm:spPr/>
      <dgm:t>
        <a:bodyPr/>
        <a:lstStyle/>
        <a:p>
          <a:endParaRPr lang="es-CR"/>
        </a:p>
      </dgm:t>
    </dgm:pt>
    <dgm:pt modelId="{90E0B4D2-9EB4-43E9-9332-E5FC942C9517}" type="sibTrans" cxnId="{64B7E3D4-003A-4C25-B94E-AEF08697E9EF}">
      <dgm:prSet/>
      <dgm:spPr/>
      <dgm:t>
        <a:bodyPr/>
        <a:lstStyle/>
        <a:p>
          <a:endParaRPr lang="es-CR"/>
        </a:p>
      </dgm:t>
    </dgm:pt>
    <dgm:pt modelId="{D47A70E9-703E-4F9C-90FD-DDFB26AEB3B5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CR"/>
            <a:t>La serie y subserie consta de cinco</a:t>
          </a:r>
          <a:r>
            <a:rPr lang="es-ES"/>
            <a:t> áreas: identificación, contexto, contenido y estructura, condiciones de acceso y uso y control de descripción.</a:t>
          </a:r>
          <a:endParaRPr lang="es-CR"/>
        </a:p>
      </dgm:t>
    </dgm:pt>
    <dgm:pt modelId="{BE753912-2CF4-479C-97B3-43DB76A8B1BA}" type="parTrans" cxnId="{CB2F442F-E049-42E8-9D51-0CADC0B75FEB}">
      <dgm:prSet/>
      <dgm:spPr/>
      <dgm:t>
        <a:bodyPr/>
        <a:lstStyle/>
        <a:p>
          <a:endParaRPr lang="es-CR"/>
        </a:p>
      </dgm:t>
    </dgm:pt>
    <dgm:pt modelId="{66A05D20-AB28-4253-8675-531D4CD95C2C}" type="sibTrans" cxnId="{CB2F442F-E049-42E8-9D51-0CADC0B75FEB}">
      <dgm:prSet/>
      <dgm:spPr/>
      <dgm:t>
        <a:bodyPr/>
        <a:lstStyle/>
        <a:p>
          <a:endParaRPr lang="es-CR"/>
        </a:p>
      </dgm:t>
    </dgm:pt>
    <dgm:pt modelId="{58316ED8-C3CD-40D6-84A4-18E180CA74BA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CR"/>
            <a:t>La unidad documental compuesta y simple consta de </a:t>
          </a:r>
          <a:r>
            <a:rPr lang="es-ES"/>
            <a:t>tres áreas: identificación, contexto y control de descripción.</a:t>
          </a:r>
          <a:endParaRPr lang="es-CR"/>
        </a:p>
      </dgm:t>
    </dgm:pt>
    <dgm:pt modelId="{6CD1E8FC-E0B0-4981-97AE-D0873C133CC2}" type="parTrans" cxnId="{31DC8167-FF63-45FF-A1B7-DE6B22D70CD0}">
      <dgm:prSet/>
      <dgm:spPr/>
      <dgm:t>
        <a:bodyPr/>
        <a:lstStyle/>
        <a:p>
          <a:endParaRPr lang="es-CR"/>
        </a:p>
      </dgm:t>
    </dgm:pt>
    <dgm:pt modelId="{F678BCCD-902C-4AAF-A019-6FE9AF924584}" type="sibTrans" cxnId="{31DC8167-FF63-45FF-A1B7-DE6B22D70CD0}">
      <dgm:prSet/>
      <dgm:spPr/>
      <dgm:t>
        <a:bodyPr/>
        <a:lstStyle/>
        <a:p>
          <a:endParaRPr lang="es-CR"/>
        </a:p>
      </dgm:t>
    </dgm:pt>
    <dgm:pt modelId="{007D467E-8712-479B-AB33-B68EEDE6D439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CR" dirty="0"/>
            <a:t>Además, se indican los elementos que son obligatorios para cada nivel descriptivo,</a:t>
          </a:r>
        </a:p>
      </dgm:t>
    </dgm:pt>
    <dgm:pt modelId="{8B75CF80-A06F-4B13-9E06-51FBA7D736FB}" type="parTrans" cxnId="{F1C7C690-DAF8-4768-ADA7-552C85839C37}">
      <dgm:prSet/>
      <dgm:spPr/>
      <dgm:t>
        <a:bodyPr/>
        <a:lstStyle/>
        <a:p>
          <a:endParaRPr lang="es-CR"/>
        </a:p>
      </dgm:t>
    </dgm:pt>
    <dgm:pt modelId="{9D180B15-2C66-485F-B4E9-09960E6CA49A}" type="sibTrans" cxnId="{F1C7C690-DAF8-4768-ADA7-552C85839C37}">
      <dgm:prSet/>
      <dgm:spPr/>
      <dgm:t>
        <a:bodyPr/>
        <a:lstStyle/>
        <a:p>
          <a:endParaRPr lang="es-CR"/>
        </a:p>
      </dgm:t>
    </dgm:pt>
    <dgm:pt modelId="{3354ADB0-C743-4AD0-B5CE-3F3E4630F1AA}" type="pres">
      <dgm:prSet presAssocID="{3FFED273-2C42-4C58-95B0-E897328A9F20}" presName="Name0" presStyleCnt="0">
        <dgm:presLayoutVars>
          <dgm:dir/>
          <dgm:resizeHandles val="exact"/>
        </dgm:presLayoutVars>
      </dgm:prSet>
      <dgm:spPr/>
    </dgm:pt>
    <dgm:pt modelId="{D069C8B8-FF22-4AC8-B870-56B1785D9A79}" type="pres">
      <dgm:prSet presAssocID="{41F2B6B0-7976-4CD5-869B-B255ADED03A4}" presName="node" presStyleLbl="node1" presStyleIdx="0" presStyleCnt="6">
        <dgm:presLayoutVars>
          <dgm:bulletEnabled val="1"/>
        </dgm:presLayoutVars>
      </dgm:prSet>
      <dgm:spPr/>
    </dgm:pt>
    <dgm:pt modelId="{9A2CF812-9C4B-4E0B-B460-0C77C076411E}" type="pres">
      <dgm:prSet presAssocID="{A1E1AF2C-BF33-41DA-9638-DC7ED92D03D2}" presName="sibTrans" presStyleLbl="sibTrans2D1" presStyleIdx="0" presStyleCnt="5"/>
      <dgm:spPr/>
    </dgm:pt>
    <dgm:pt modelId="{C4514818-3614-456F-B121-5B38C43CF553}" type="pres">
      <dgm:prSet presAssocID="{A1E1AF2C-BF33-41DA-9638-DC7ED92D03D2}" presName="connectorText" presStyleLbl="sibTrans2D1" presStyleIdx="0" presStyleCnt="5"/>
      <dgm:spPr/>
    </dgm:pt>
    <dgm:pt modelId="{97545FD8-5D27-4692-8686-44803D44F94F}" type="pres">
      <dgm:prSet presAssocID="{0020768D-D32C-46C5-88D7-ED5865632882}" presName="node" presStyleLbl="node1" presStyleIdx="1" presStyleCnt="6">
        <dgm:presLayoutVars>
          <dgm:bulletEnabled val="1"/>
        </dgm:presLayoutVars>
      </dgm:prSet>
      <dgm:spPr/>
    </dgm:pt>
    <dgm:pt modelId="{E640FA24-E49A-48DA-84DB-5A2DA6E3CFA2}" type="pres">
      <dgm:prSet presAssocID="{5EF41834-E234-4E28-9F64-042EC0A93B99}" presName="sibTrans" presStyleLbl="sibTrans2D1" presStyleIdx="1" presStyleCnt="5"/>
      <dgm:spPr/>
    </dgm:pt>
    <dgm:pt modelId="{139650A5-6686-4E50-9315-36DF6ECC1CB4}" type="pres">
      <dgm:prSet presAssocID="{5EF41834-E234-4E28-9F64-042EC0A93B99}" presName="connectorText" presStyleLbl="sibTrans2D1" presStyleIdx="1" presStyleCnt="5"/>
      <dgm:spPr/>
    </dgm:pt>
    <dgm:pt modelId="{8CB55F4C-EE3B-497E-A2F3-8957D90E931D}" type="pres">
      <dgm:prSet presAssocID="{BC1F4C78-DAB1-4D58-8228-AE920F2E204F}" presName="node" presStyleLbl="node1" presStyleIdx="2" presStyleCnt="6">
        <dgm:presLayoutVars>
          <dgm:bulletEnabled val="1"/>
        </dgm:presLayoutVars>
      </dgm:prSet>
      <dgm:spPr/>
    </dgm:pt>
    <dgm:pt modelId="{02775CC8-B8FC-439B-81BE-54D714FCEBB3}" type="pres">
      <dgm:prSet presAssocID="{90E0B4D2-9EB4-43E9-9332-E5FC942C9517}" presName="sibTrans" presStyleLbl="sibTrans2D1" presStyleIdx="2" presStyleCnt="5"/>
      <dgm:spPr/>
    </dgm:pt>
    <dgm:pt modelId="{3D2BAF4A-8556-4F52-B058-B40793017B2B}" type="pres">
      <dgm:prSet presAssocID="{90E0B4D2-9EB4-43E9-9332-E5FC942C9517}" presName="connectorText" presStyleLbl="sibTrans2D1" presStyleIdx="2" presStyleCnt="5"/>
      <dgm:spPr/>
    </dgm:pt>
    <dgm:pt modelId="{62036100-ECD6-43B5-930F-F41F0A3952C8}" type="pres">
      <dgm:prSet presAssocID="{D47A70E9-703E-4F9C-90FD-DDFB26AEB3B5}" presName="node" presStyleLbl="node1" presStyleIdx="3" presStyleCnt="6">
        <dgm:presLayoutVars>
          <dgm:bulletEnabled val="1"/>
        </dgm:presLayoutVars>
      </dgm:prSet>
      <dgm:spPr/>
    </dgm:pt>
    <dgm:pt modelId="{73BEFD50-7DD0-46EC-BC50-313EFE2B99E5}" type="pres">
      <dgm:prSet presAssocID="{66A05D20-AB28-4253-8675-531D4CD95C2C}" presName="sibTrans" presStyleLbl="sibTrans2D1" presStyleIdx="3" presStyleCnt="5"/>
      <dgm:spPr/>
    </dgm:pt>
    <dgm:pt modelId="{0B9B9AB8-7AA3-49F6-A560-0209CA82B0BA}" type="pres">
      <dgm:prSet presAssocID="{66A05D20-AB28-4253-8675-531D4CD95C2C}" presName="connectorText" presStyleLbl="sibTrans2D1" presStyleIdx="3" presStyleCnt="5"/>
      <dgm:spPr/>
    </dgm:pt>
    <dgm:pt modelId="{0655D6D8-D310-49F3-8623-95049FA5C26F}" type="pres">
      <dgm:prSet presAssocID="{58316ED8-C3CD-40D6-84A4-18E180CA74BA}" presName="node" presStyleLbl="node1" presStyleIdx="4" presStyleCnt="6">
        <dgm:presLayoutVars>
          <dgm:bulletEnabled val="1"/>
        </dgm:presLayoutVars>
      </dgm:prSet>
      <dgm:spPr/>
    </dgm:pt>
    <dgm:pt modelId="{7D2640D9-07AA-42B3-A7E7-66F14B19D67B}" type="pres">
      <dgm:prSet presAssocID="{F678BCCD-902C-4AAF-A019-6FE9AF924584}" presName="sibTrans" presStyleLbl="sibTrans2D1" presStyleIdx="4" presStyleCnt="5"/>
      <dgm:spPr/>
    </dgm:pt>
    <dgm:pt modelId="{0EE28073-E88D-43FA-BBF7-640E4DD10FEA}" type="pres">
      <dgm:prSet presAssocID="{F678BCCD-902C-4AAF-A019-6FE9AF924584}" presName="connectorText" presStyleLbl="sibTrans2D1" presStyleIdx="4" presStyleCnt="5"/>
      <dgm:spPr/>
    </dgm:pt>
    <dgm:pt modelId="{FCBFD013-6295-4286-AF16-DBFF71D6A725}" type="pres">
      <dgm:prSet presAssocID="{007D467E-8712-479B-AB33-B68EEDE6D439}" presName="node" presStyleLbl="node1" presStyleIdx="5" presStyleCnt="6">
        <dgm:presLayoutVars>
          <dgm:bulletEnabled val="1"/>
        </dgm:presLayoutVars>
      </dgm:prSet>
      <dgm:spPr/>
    </dgm:pt>
  </dgm:ptLst>
  <dgm:cxnLst>
    <dgm:cxn modelId="{D06BCF1B-73B3-4675-8BC5-1593BF29B55C}" type="presOf" srcId="{66A05D20-AB28-4253-8675-531D4CD95C2C}" destId="{0B9B9AB8-7AA3-49F6-A560-0209CA82B0BA}" srcOrd="1" destOrd="0" presId="urn:microsoft.com/office/officeart/2005/8/layout/process1"/>
    <dgm:cxn modelId="{F55FBB25-61CC-49C5-9D80-EEA0F8466D5F}" type="presOf" srcId="{A1E1AF2C-BF33-41DA-9638-DC7ED92D03D2}" destId="{C4514818-3614-456F-B121-5B38C43CF553}" srcOrd="1" destOrd="0" presId="urn:microsoft.com/office/officeart/2005/8/layout/process1"/>
    <dgm:cxn modelId="{CB2F442F-E049-42E8-9D51-0CADC0B75FEB}" srcId="{3FFED273-2C42-4C58-95B0-E897328A9F20}" destId="{D47A70E9-703E-4F9C-90FD-DDFB26AEB3B5}" srcOrd="3" destOrd="0" parTransId="{BE753912-2CF4-479C-97B3-43DB76A8B1BA}" sibTransId="{66A05D20-AB28-4253-8675-531D4CD95C2C}"/>
    <dgm:cxn modelId="{31DC8167-FF63-45FF-A1B7-DE6B22D70CD0}" srcId="{3FFED273-2C42-4C58-95B0-E897328A9F20}" destId="{58316ED8-C3CD-40D6-84A4-18E180CA74BA}" srcOrd="4" destOrd="0" parTransId="{6CD1E8FC-E0B0-4981-97AE-D0873C133CC2}" sibTransId="{F678BCCD-902C-4AAF-A019-6FE9AF924584}"/>
    <dgm:cxn modelId="{511D1652-3018-4648-9468-152AD9AC8152}" type="presOf" srcId="{F678BCCD-902C-4AAF-A019-6FE9AF924584}" destId="{0EE28073-E88D-43FA-BBF7-640E4DD10FEA}" srcOrd="1" destOrd="0" presId="urn:microsoft.com/office/officeart/2005/8/layout/process1"/>
    <dgm:cxn modelId="{17985272-09F3-49A4-A722-FA6033673274}" srcId="{3FFED273-2C42-4C58-95B0-E897328A9F20}" destId="{0020768D-D32C-46C5-88D7-ED5865632882}" srcOrd="1" destOrd="0" parTransId="{1D62D441-E0F8-4FA2-87B1-A9677CA509DB}" sibTransId="{5EF41834-E234-4E28-9F64-042EC0A93B99}"/>
    <dgm:cxn modelId="{3FB98C55-92A2-4973-8628-C19C3796A59D}" type="presOf" srcId="{5EF41834-E234-4E28-9F64-042EC0A93B99}" destId="{E640FA24-E49A-48DA-84DB-5A2DA6E3CFA2}" srcOrd="0" destOrd="0" presId="urn:microsoft.com/office/officeart/2005/8/layout/process1"/>
    <dgm:cxn modelId="{68D8A077-F577-4762-81D5-4E80879CA628}" srcId="{3FFED273-2C42-4C58-95B0-E897328A9F20}" destId="{41F2B6B0-7976-4CD5-869B-B255ADED03A4}" srcOrd="0" destOrd="0" parTransId="{507303AB-6D9C-4693-A20B-E8757D265D91}" sibTransId="{A1E1AF2C-BF33-41DA-9638-DC7ED92D03D2}"/>
    <dgm:cxn modelId="{F1C7C690-DAF8-4768-ADA7-552C85839C37}" srcId="{3FFED273-2C42-4C58-95B0-E897328A9F20}" destId="{007D467E-8712-479B-AB33-B68EEDE6D439}" srcOrd="5" destOrd="0" parTransId="{8B75CF80-A06F-4B13-9E06-51FBA7D736FB}" sibTransId="{9D180B15-2C66-485F-B4E9-09960E6CA49A}"/>
    <dgm:cxn modelId="{CE3F939B-A125-4E05-B8CC-A4496620AFC2}" type="presOf" srcId="{F678BCCD-902C-4AAF-A019-6FE9AF924584}" destId="{7D2640D9-07AA-42B3-A7E7-66F14B19D67B}" srcOrd="0" destOrd="0" presId="urn:microsoft.com/office/officeart/2005/8/layout/process1"/>
    <dgm:cxn modelId="{82874A9C-FAF9-45EB-B9F2-240916154465}" type="presOf" srcId="{41F2B6B0-7976-4CD5-869B-B255ADED03A4}" destId="{D069C8B8-FF22-4AC8-B870-56B1785D9A79}" srcOrd="0" destOrd="0" presId="urn:microsoft.com/office/officeart/2005/8/layout/process1"/>
    <dgm:cxn modelId="{04B6729E-E27B-4532-B343-59DB44EEBC8E}" type="presOf" srcId="{5EF41834-E234-4E28-9F64-042EC0A93B99}" destId="{139650A5-6686-4E50-9315-36DF6ECC1CB4}" srcOrd="1" destOrd="0" presId="urn:microsoft.com/office/officeart/2005/8/layout/process1"/>
    <dgm:cxn modelId="{8AE3B2A6-C47B-4B6F-A490-6514AD5D6C20}" type="presOf" srcId="{007D467E-8712-479B-AB33-B68EEDE6D439}" destId="{FCBFD013-6295-4286-AF16-DBFF71D6A725}" srcOrd="0" destOrd="0" presId="urn:microsoft.com/office/officeart/2005/8/layout/process1"/>
    <dgm:cxn modelId="{F869A1A8-EB22-4795-908F-A860EA32E4ED}" type="presOf" srcId="{BC1F4C78-DAB1-4D58-8228-AE920F2E204F}" destId="{8CB55F4C-EE3B-497E-A2F3-8957D90E931D}" srcOrd="0" destOrd="0" presId="urn:microsoft.com/office/officeart/2005/8/layout/process1"/>
    <dgm:cxn modelId="{FF4A6BA9-C249-41D4-9E62-20A64892846A}" type="presOf" srcId="{90E0B4D2-9EB4-43E9-9332-E5FC942C9517}" destId="{02775CC8-B8FC-439B-81BE-54D714FCEBB3}" srcOrd="0" destOrd="0" presId="urn:microsoft.com/office/officeart/2005/8/layout/process1"/>
    <dgm:cxn modelId="{107BE5BE-7B10-484C-AC6F-D6897A886B96}" type="presOf" srcId="{3FFED273-2C42-4C58-95B0-E897328A9F20}" destId="{3354ADB0-C743-4AD0-B5CE-3F3E4630F1AA}" srcOrd="0" destOrd="0" presId="urn:microsoft.com/office/officeart/2005/8/layout/process1"/>
    <dgm:cxn modelId="{E8173DCE-AA69-4115-9835-70644249A791}" type="presOf" srcId="{58316ED8-C3CD-40D6-84A4-18E180CA74BA}" destId="{0655D6D8-D310-49F3-8623-95049FA5C26F}" srcOrd="0" destOrd="0" presId="urn:microsoft.com/office/officeart/2005/8/layout/process1"/>
    <dgm:cxn modelId="{64B7E3D4-003A-4C25-B94E-AEF08697E9EF}" srcId="{3FFED273-2C42-4C58-95B0-E897328A9F20}" destId="{BC1F4C78-DAB1-4D58-8228-AE920F2E204F}" srcOrd="2" destOrd="0" parTransId="{F2476AFF-05BA-4DE8-AE26-21B417F4E6C4}" sibTransId="{90E0B4D2-9EB4-43E9-9332-E5FC942C9517}"/>
    <dgm:cxn modelId="{5BF43EE7-7BBE-446A-9D52-1ADB3D39A05F}" type="presOf" srcId="{A1E1AF2C-BF33-41DA-9638-DC7ED92D03D2}" destId="{9A2CF812-9C4B-4E0B-B460-0C77C076411E}" srcOrd="0" destOrd="0" presId="urn:microsoft.com/office/officeart/2005/8/layout/process1"/>
    <dgm:cxn modelId="{AC91F5ED-2398-4E9F-B11A-B0A7AA84910C}" type="presOf" srcId="{66A05D20-AB28-4253-8675-531D4CD95C2C}" destId="{73BEFD50-7DD0-46EC-BC50-313EFE2B99E5}" srcOrd="0" destOrd="0" presId="urn:microsoft.com/office/officeart/2005/8/layout/process1"/>
    <dgm:cxn modelId="{1DB5D9F2-0790-467C-B0FE-A9C34C1E05EC}" type="presOf" srcId="{D47A70E9-703E-4F9C-90FD-DDFB26AEB3B5}" destId="{62036100-ECD6-43B5-930F-F41F0A3952C8}" srcOrd="0" destOrd="0" presId="urn:microsoft.com/office/officeart/2005/8/layout/process1"/>
    <dgm:cxn modelId="{6AB2B0FA-82E7-47DE-97A2-2901062125E1}" type="presOf" srcId="{90E0B4D2-9EB4-43E9-9332-E5FC942C9517}" destId="{3D2BAF4A-8556-4F52-B058-B40793017B2B}" srcOrd="1" destOrd="0" presId="urn:microsoft.com/office/officeart/2005/8/layout/process1"/>
    <dgm:cxn modelId="{C928E8FD-4430-4070-9974-A72C7537D283}" type="presOf" srcId="{0020768D-D32C-46C5-88D7-ED5865632882}" destId="{97545FD8-5D27-4692-8686-44803D44F94F}" srcOrd="0" destOrd="0" presId="urn:microsoft.com/office/officeart/2005/8/layout/process1"/>
    <dgm:cxn modelId="{5632EBB7-A345-4421-826F-03A7F4FDE6F4}" type="presParOf" srcId="{3354ADB0-C743-4AD0-B5CE-3F3E4630F1AA}" destId="{D069C8B8-FF22-4AC8-B870-56B1785D9A79}" srcOrd="0" destOrd="0" presId="urn:microsoft.com/office/officeart/2005/8/layout/process1"/>
    <dgm:cxn modelId="{0484A3F8-4BCE-420A-AFA7-2713530EC0F3}" type="presParOf" srcId="{3354ADB0-C743-4AD0-B5CE-3F3E4630F1AA}" destId="{9A2CF812-9C4B-4E0B-B460-0C77C076411E}" srcOrd="1" destOrd="0" presId="urn:microsoft.com/office/officeart/2005/8/layout/process1"/>
    <dgm:cxn modelId="{FBAEAA1C-4D56-42C4-A23D-6F4B54B68C1D}" type="presParOf" srcId="{9A2CF812-9C4B-4E0B-B460-0C77C076411E}" destId="{C4514818-3614-456F-B121-5B38C43CF553}" srcOrd="0" destOrd="0" presId="urn:microsoft.com/office/officeart/2005/8/layout/process1"/>
    <dgm:cxn modelId="{3440FDCD-E7AF-47D6-B519-768FC43F81EE}" type="presParOf" srcId="{3354ADB0-C743-4AD0-B5CE-3F3E4630F1AA}" destId="{97545FD8-5D27-4692-8686-44803D44F94F}" srcOrd="2" destOrd="0" presId="urn:microsoft.com/office/officeart/2005/8/layout/process1"/>
    <dgm:cxn modelId="{E82A7918-A3EE-4D5F-9F2B-A655C98C4FA0}" type="presParOf" srcId="{3354ADB0-C743-4AD0-B5CE-3F3E4630F1AA}" destId="{E640FA24-E49A-48DA-84DB-5A2DA6E3CFA2}" srcOrd="3" destOrd="0" presId="urn:microsoft.com/office/officeart/2005/8/layout/process1"/>
    <dgm:cxn modelId="{CDEBB24D-3468-46B8-9863-70BAFB159396}" type="presParOf" srcId="{E640FA24-E49A-48DA-84DB-5A2DA6E3CFA2}" destId="{139650A5-6686-4E50-9315-36DF6ECC1CB4}" srcOrd="0" destOrd="0" presId="urn:microsoft.com/office/officeart/2005/8/layout/process1"/>
    <dgm:cxn modelId="{D6705F31-6B4C-4592-8A67-83C4FE29BFE2}" type="presParOf" srcId="{3354ADB0-C743-4AD0-B5CE-3F3E4630F1AA}" destId="{8CB55F4C-EE3B-497E-A2F3-8957D90E931D}" srcOrd="4" destOrd="0" presId="urn:microsoft.com/office/officeart/2005/8/layout/process1"/>
    <dgm:cxn modelId="{12D5D2F0-50C9-4CBA-AE0C-E8BDEC1A38BC}" type="presParOf" srcId="{3354ADB0-C743-4AD0-B5CE-3F3E4630F1AA}" destId="{02775CC8-B8FC-439B-81BE-54D714FCEBB3}" srcOrd="5" destOrd="0" presId="urn:microsoft.com/office/officeart/2005/8/layout/process1"/>
    <dgm:cxn modelId="{E1EAD0A7-43B7-4C71-9B5E-6B7CA971D4AD}" type="presParOf" srcId="{02775CC8-B8FC-439B-81BE-54D714FCEBB3}" destId="{3D2BAF4A-8556-4F52-B058-B40793017B2B}" srcOrd="0" destOrd="0" presId="urn:microsoft.com/office/officeart/2005/8/layout/process1"/>
    <dgm:cxn modelId="{2725C320-0ADA-49E8-886D-2F69FE5271A3}" type="presParOf" srcId="{3354ADB0-C743-4AD0-B5CE-3F3E4630F1AA}" destId="{62036100-ECD6-43B5-930F-F41F0A3952C8}" srcOrd="6" destOrd="0" presId="urn:microsoft.com/office/officeart/2005/8/layout/process1"/>
    <dgm:cxn modelId="{E1E9DD67-03DF-467E-9AB1-7F2B39495D99}" type="presParOf" srcId="{3354ADB0-C743-4AD0-B5CE-3F3E4630F1AA}" destId="{73BEFD50-7DD0-46EC-BC50-313EFE2B99E5}" srcOrd="7" destOrd="0" presId="urn:microsoft.com/office/officeart/2005/8/layout/process1"/>
    <dgm:cxn modelId="{52E922B9-5333-43C7-9FF9-7E481ACA733E}" type="presParOf" srcId="{73BEFD50-7DD0-46EC-BC50-313EFE2B99E5}" destId="{0B9B9AB8-7AA3-49F6-A560-0209CA82B0BA}" srcOrd="0" destOrd="0" presId="urn:microsoft.com/office/officeart/2005/8/layout/process1"/>
    <dgm:cxn modelId="{9D2F3920-7B9A-4675-B359-CAA0B8833B48}" type="presParOf" srcId="{3354ADB0-C743-4AD0-B5CE-3F3E4630F1AA}" destId="{0655D6D8-D310-49F3-8623-95049FA5C26F}" srcOrd="8" destOrd="0" presId="urn:microsoft.com/office/officeart/2005/8/layout/process1"/>
    <dgm:cxn modelId="{5A75FAEF-5646-45E1-816A-5E3B23677A79}" type="presParOf" srcId="{3354ADB0-C743-4AD0-B5CE-3F3E4630F1AA}" destId="{7D2640D9-07AA-42B3-A7E7-66F14B19D67B}" srcOrd="9" destOrd="0" presId="urn:microsoft.com/office/officeart/2005/8/layout/process1"/>
    <dgm:cxn modelId="{DBBA6FE5-B595-4F8E-A66E-3CDCE0277088}" type="presParOf" srcId="{7D2640D9-07AA-42B3-A7E7-66F14B19D67B}" destId="{0EE28073-E88D-43FA-BBF7-640E4DD10FEA}" srcOrd="0" destOrd="0" presId="urn:microsoft.com/office/officeart/2005/8/layout/process1"/>
    <dgm:cxn modelId="{51C23317-9519-417C-99ED-15CEAB80ECB2}" type="presParOf" srcId="{3354ADB0-C743-4AD0-B5CE-3F3E4630F1AA}" destId="{FCBFD013-6295-4286-AF16-DBFF71D6A725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1.1. Código de referencia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06422073-BC22-43A5-8E7D-1DF0E53B3EA9}">
      <dgm:prSet/>
      <dgm:spPr/>
      <dgm:t>
        <a:bodyPr/>
        <a:lstStyle/>
        <a:p>
          <a:pPr>
            <a:buNone/>
          </a:pPr>
          <a:r>
            <a:rPr lang="es-CR" dirty="0"/>
            <a:t>Identificar de modo único el subfondo. El código de referencia se debe conformar:</a:t>
          </a:r>
        </a:p>
      </dgm:t>
    </dgm:pt>
    <dgm:pt modelId="{62DA0072-E1B2-4E6A-806E-A719DDDB137C}" type="parTrans" cxnId="{2AD98C62-CE25-4C76-B936-857A6FB490CC}">
      <dgm:prSet/>
      <dgm:spPr/>
      <dgm:t>
        <a:bodyPr/>
        <a:lstStyle/>
        <a:p>
          <a:endParaRPr lang="es-CR"/>
        </a:p>
      </dgm:t>
    </dgm:pt>
    <dgm:pt modelId="{DA837A7B-A614-4F25-BC30-9CCF639D6BC8}" type="sibTrans" cxnId="{2AD98C62-CE25-4C76-B936-857A6FB490CC}">
      <dgm:prSet/>
      <dgm:spPr/>
      <dgm:t>
        <a:bodyPr/>
        <a:lstStyle/>
        <a:p>
          <a:endParaRPr lang="es-CR"/>
        </a:p>
      </dgm:t>
    </dgm:pt>
    <dgm:pt modelId="{F6C38B46-F67F-4E1E-BF09-F4C488B1E7D3}">
      <dgm:prSet/>
      <dgm:spPr/>
      <dgm:t>
        <a:bodyPr/>
        <a:lstStyle/>
        <a:p>
          <a:pPr>
            <a:buNone/>
          </a:pPr>
          <a:r>
            <a:rPr lang="es-CR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Código del país, en el caso de Costa Rica se indicará: 506.</a:t>
          </a:r>
          <a:endParaRPr lang="es-CR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>
            <a:buFont typeface="+mj-lt"/>
            <a:buAutoNum type="alphaLcParenR"/>
          </a:pPr>
          <a:r>
            <a:rPr lang="es-CR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Código del fondo (se utilizará el código de la institución productora).</a:t>
          </a:r>
          <a:endParaRPr lang="es-CR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>
            <a:buFont typeface="+mj-lt"/>
            <a:buAutoNum type="alphaLcParenR"/>
          </a:pPr>
          <a:r>
            <a:rPr lang="es-CR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Código del subfondo: Número consecutivo, debe estar normalizado por el encargado del Archivo Central (se recomienda que esté compuesto de tres dígitos).</a:t>
          </a:r>
          <a:endParaRPr lang="es-CR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E18EA736-5355-477A-A054-3F2145174EB2}" type="parTrans" cxnId="{A29E8A38-D6E9-48F0-9CD3-EA75D59C9045}">
      <dgm:prSet/>
      <dgm:spPr/>
    </dgm:pt>
    <dgm:pt modelId="{14E966BD-4870-4B20-9459-5CE792DED66E}" type="sibTrans" cxnId="{A29E8A38-D6E9-48F0-9CD3-EA75D59C9045}">
      <dgm:prSet/>
      <dgm:spPr/>
    </dgm:pt>
    <dgm:pt modelId="{20CE101A-CCD6-4E03-B44E-54879D5A4342}">
      <dgm:prSet/>
      <dgm:spPr/>
      <dgm:t>
        <a:bodyPr/>
        <a:lstStyle/>
        <a:p>
          <a:pPr>
            <a:buNone/>
          </a:pPr>
          <a:r>
            <a:rPr lang="es-ES">
              <a:effectLst/>
              <a:latin typeface="Calibri" panose="020F0502020204030204" pitchFamily="34" charset="0"/>
              <a:ea typeface="Times New Roman" panose="02020603050405020304" pitchFamily="18" charset="0"/>
            </a:rPr>
            <a:t>En un sistema de gestión de documentos electrónico, los códigos de país y fondo se heredarán, de manera que se debe ingresar únicamente el código subfondo que se describe, para completar el respectivo código de referencia.</a:t>
          </a:r>
          <a:r>
            <a:rPr lang="es-ES"/>
            <a:t>”</a:t>
          </a:r>
          <a:endParaRPr lang="es-CR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01444E46-EC7F-42EE-A876-D9E721D50AC3}" type="parTrans" cxnId="{9837D9D1-1C76-4A82-8939-001632E361D8}">
      <dgm:prSet/>
      <dgm:spPr/>
    </dgm:pt>
    <dgm:pt modelId="{18881DA8-6188-4B73-902F-949F0D8C7FA8}" type="sibTrans" cxnId="{9837D9D1-1C76-4A82-8939-001632E361D8}">
      <dgm:prSet/>
      <dgm:spPr/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05C09268-8481-4626-A624-26D785D15178}" type="pres">
      <dgm:prSet presAssocID="{06422073-BC22-43A5-8E7D-1DF0E53B3EA9}" presName="oChild" presStyleLbl="fgAcc1" presStyleIdx="0" presStyleCnt="3">
        <dgm:presLayoutVars>
          <dgm:bulletEnabled val="1"/>
        </dgm:presLayoutVars>
      </dgm:prSet>
      <dgm:spPr/>
    </dgm:pt>
    <dgm:pt modelId="{75E17F8A-43B9-4D79-9C74-B36B3CC8FFD1}" type="pres">
      <dgm:prSet presAssocID="{DA837A7B-A614-4F25-BC30-9CCF639D6BC8}" presName="outerSibTrans" presStyleCnt="0"/>
      <dgm:spPr/>
    </dgm:pt>
    <dgm:pt modelId="{48E595EF-A42E-4287-B8FC-E5F82216618C}" type="pres">
      <dgm:prSet presAssocID="{F6C38B46-F67F-4E1E-BF09-F4C488B1E7D3}" presName="oChild" presStyleLbl="fgAcc1" presStyleIdx="1" presStyleCnt="3">
        <dgm:presLayoutVars>
          <dgm:bulletEnabled val="1"/>
        </dgm:presLayoutVars>
      </dgm:prSet>
      <dgm:spPr/>
    </dgm:pt>
    <dgm:pt modelId="{95D750DA-64A3-40DB-891C-EA5069BD4A05}" type="pres">
      <dgm:prSet presAssocID="{14E966BD-4870-4B20-9459-5CE792DED66E}" presName="outerSibTrans" presStyleCnt="0"/>
      <dgm:spPr/>
    </dgm:pt>
    <dgm:pt modelId="{0BC7D3D4-C816-452D-8D0C-97CB2E07801D}" type="pres">
      <dgm:prSet presAssocID="{20CE101A-CCD6-4E03-B44E-54879D5A4342}" presName="oChild" presStyleLbl="fgAcc1" presStyleIdx="2" presStyleCnt="3">
        <dgm:presLayoutVars>
          <dgm:bulletEnabled val="1"/>
        </dgm:presLayoutVars>
      </dgm:prSet>
      <dgm:spPr/>
    </dgm:pt>
  </dgm:ptLst>
  <dgm:cxnLst>
    <dgm:cxn modelId="{710AC707-6798-40B2-8458-1805A9DF200C}" type="presOf" srcId="{F6C38B46-F67F-4E1E-BF09-F4C488B1E7D3}" destId="{48E595EF-A42E-4287-B8FC-E5F82216618C}" srcOrd="0" destOrd="0" presId="urn:microsoft.com/office/officeart/2005/8/layout/target2"/>
    <dgm:cxn modelId="{A29E8A38-D6E9-48F0-9CD3-EA75D59C9045}" srcId="{E70C63A0-6073-4F49-A1FF-D99892FCC414}" destId="{F6C38B46-F67F-4E1E-BF09-F4C488B1E7D3}" srcOrd="1" destOrd="0" parTransId="{E18EA736-5355-477A-A054-3F2145174EB2}" sibTransId="{14E966BD-4870-4B20-9459-5CE792DED66E}"/>
    <dgm:cxn modelId="{2AD98C62-CE25-4C76-B936-857A6FB490CC}" srcId="{E70C63A0-6073-4F49-A1FF-D99892FCC414}" destId="{06422073-BC22-43A5-8E7D-1DF0E53B3EA9}" srcOrd="0" destOrd="0" parTransId="{62DA0072-E1B2-4E6A-806E-A719DDDB137C}" sibTransId="{DA837A7B-A614-4F25-BC30-9CCF639D6BC8}"/>
    <dgm:cxn modelId="{B059304D-F823-4C13-9F0E-F0264C4A2C88}" type="presOf" srcId="{20CE101A-CCD6-4E03-B44E-54879D5A4342}" destId="{0BC7D3D4-C816-452D-8D0C-97CB2E07801D}" srcOrd="0" destOrd="0" presId="urn:microsoft.com/office/officeart/2005/8/layout/target2"/>
    <dgm:cxn modelId="{06E59E51-82EA-4E65-80A2-43F39BFA5EB9}" type="presOf" srcId="{06422073-BC22-43A5-8E7D-1DF0E53B3EA9}" destId="{05C09268-8481-4626-A624-26D785D15178}" srcOrd="0" destOrd="0" presId="urn:microsoft.com/office/officeart/2005/8/layout/target2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9837D9D1-1C76-4A82-8939-001632E361D8}" srcId="{E70C63A0-6073-4F49-A1FF-D99892FCC414}" destId="{20CE101A-CCD6-4E03-B44E-54879D5A4342}" srcOrd="2" destOrd="0" parTransId="{01444E46-EC7F-42EE-A876-D9E721D50AC3}" sibTransId="{18881DA8-6188-4B73-902F-949F0D8C7FA8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0192E296-DE0E-4CB5-9B80-5146E5E45299}" type="presParOf" srcId="{64845CBA-392F-4154-9599-3790CF819A5B}" destId="{05C09268-8481-4626-A624-26D785D15178}" srcOrd="0" destOrd="0" presId="urn:microsoft.com/office/officeart/2005/8/layout/target2"/>
    <dgm:cxn modelId="{4F0629FB-6E4F-46EC-8471-0E5C899ECBD5}" type="presParOf" srcId="{64845CBA-392F-4154-9599-3790CF819A5B}" destId="{75E17F8A-43B9-4D79-9C74-B36B3CC8FFD1}" srcOrd="1" destOrd="0" presId="urn:microsoft.com/office/officeart/2005/8/layout/target2"/>
    <dgm:cxn modelId="{CD0951DD-B58E-43F3-919D-C221018C7F87}" type="presParOf" srcId="{64845CBA-392F-4154-9599-3790CF819A5B}" destId="{48E595EF-A42E-4287-B8FC-E5F82216618C}" srcOrd="2" destOrd="0" presId="urn:microsoft.com/office/officeart/2005/8/layout/target2"/>
    <dgm:cxn modelId="{92C3A64D-CB1F-4420-808B-FC98963445B8}" type="presParOf" srcId="{64845CBA-392F-4154-9599-3790CF819A5B}" destId="{95D750DA-64A3-40DB-891C-EA5069BD4A05}" srcOrd="3" destOrd="0" presId="urn:microsoft.com/office/officeart/2005/8/layout/target2"/>
    <dgm:cxn modelId="{C519E6FD-A0F2-4896-8641-F6B5E6C1B1BB}" type="presParOf" srcId="{64845CBA-392F-4154-9599-3790CF819A5B}" destId="{0BC7D3D4-C816-452D-8D0C-97CB2E07801D}" srcOrd="4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1.2. Titulo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2642C2F7-C6F0-456B-B0B6-F43D60935233}">
      <dgm:prSet/>
      <dgm:spPr/>
      <dgm:t>
        <a:bodyPr/>
        <a:lstStyle/>
        <a:p>
          <a:pPr>
            <a:buNone/>
          </a:pPr>
          <a:r>
            <a:rPr lang="es-CR" dirty="0"/>
            <a:t>Consignar un título conciso. En este caso, indicar el nombre del subfondo de los documentos. </a:t>
          </a:r>
        </a:p>
      </dgm:t>
    </dgm:pt>
    <dgm:pt modelId="{2B4EA671-53AC-4544-935E-0E4A08D83C48}" type="parTrans" cxnId="{26D7CCE9-81F1-42B5-91F5-8B04C13411C5}">
      <dgm:prSet/>
      <dgm:spPr/>
      <dgm:t>
        <a:bodyPr/>
        <a:lstStyle/>
        <a:p>
          <a:endParaRPr lang="es-CR"/>
        </a:p>
      </dgm:t>
    </dgm:pt>
    <dgm:pt modelId="{B5229D99-36E5-404A-BA6D-90492A0758CF}" type="sibTrans" cxnId="{26D7CCE9-81F1-42B5-91F5-8B04C13411C5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77DD7D66-81E7-4BBA-8E9A-043EE10E6967}" type="pres">
      <dgm:prSet presAssocID="{2642C2F7-C6F0-456B-B0B6-F43D60935233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292579AB-342D-4683-BFDB-34A06D98B105}" type="presOf" srcId="{2642C2F7-C6F0-456B-B0B6-F43D60935233}" destId="{77DD7D66-81E7-4BBA-8E9A-043EE10E6967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26D7CCE9-81F1-42B5-91F5-8B04C13411C5}" srcId="{E70C63A0-6073-4F49-A1FF-D99892FCC414}" destId="{2642C2F7-C6F0-456B-B0B6-F43D60935233}" srcOrd="0" destOrd="0" parTransId="{2B4EA671-53AC-4544-935E-0E4A08D83C48}" sibTransId="{B5229D99-36E5-404A-BA6D-90492A0758CF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59E09DE2-9188-45B1-959F-31603F0908DF}" type="presParOf" srcId="{64845CBA-392F-4154-9599-3790CF819A5B}" destId="{77DD7D66-81E7-4BBA-8E9A-043EE10E6967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1.3. Fechas extremas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557069F0-E0B1-4835-9AC6-E98DADA88D40}">
      <dgm:prSet/>
      <dgm:spPr/>
      <dgm:t>
        <a:bodyPr/>
        <a:lstStyle/>
        <a:p>
          <a:pPr>
            <a:buNone/>
          </a:pPr>
          <a:r>
            <a:rPr lang="es-CR" dirty="0"/>
            <a:t>Identificar y consignar las fechas del subfondo en el siguiente formato: año, mes y día, de acuerdo con la norma ISO 8601. Se puede indicar únicamente el año.</a:t>
          </a:r>
        </a:p>
      </dgm:t>
    </dgm:pt>
    <dgm:pt modelId="{2BE69A91-7300-4DEC-B2A6-714F54492F49}" type="parTrans" cxnId="{EF43AEF6-7B3C-403C-B72F-111C880A22AF}">
      <dgm:prSet/>
      <dgm:spPr/>
      <dgm:t>
        <a:bodyPr/>
        <a:lstStyle/>
        <a:p>
          <a:endParaRPr lang="es-CR"/>
        </a:p>
      </dgm:t>
    </dgm:pt>
    <dgm:pt modelId="{D4B3DB29-E46C-4141-BCA6-FDB8A1C009F9}" type="sibTrans" cxnId="{EF43AEF6-7B3C-403C-B72F-111C880A22AF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C3331A6D-09FF-42D8-97D0-40A312F7AED4}" type="pres">
      <dgm:prSet presAssocID="{557069F0-E0B1-4835-9AC6-E98DADA88D4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C7AB3F93-D557-4495-8E40-869EAF1F8EC2}" type="presOf" srcId="{557069F0-E0B1-4835-9AC6-E98DADA88D40}" destId="{C3331A6D-09FF-42D8-97D0-40A312F7AED4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EF43AEF6-7B3C-403C-B72F-111C880A22AF}" srcId="{E70C63A0-6073-4F49-A1FF-D99892FCC414}" destId="{557069F0-E0B1-4835-9AC6-E98DADA88D40}" srcOrd="0" destOrd="0" parTransId="{2BE69A91-7300-4DEC-B2A6-714F54492F49}" sibTransId="{D4B3DB29-E46C-4141-BCA6-FDB8A1C009F9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DB054EF7-2CE8-4C38-B556-DC66DE8DF08B}" type="presParOf" srcId="{64845CBA-392F-4154-9599-3790CF819A5B}" destId="{C3331A6D-09FF-42D8-97D0-40A312F7AED4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1.4. Nivel de descripción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557069F0-E0B1-4835-9AC6-E98DADA88D40}">
      <dgm:prSet/>
      <dgm:spPr/>
      <dgm:t>
        <a:bodyPr/>
        <a:lstStyle/>
        <a:p>
          <a:pPr>
            <a:buNone/>
          </a:pPr>
          <a:r>
            <a:rPr lang="es-CR" dirty="0"/>
            <a:t>Señalar el nivel de la unidad de descripción. En este caso, siempre se indicará que es subfondo. </a:t>
          </a:r>
        </a:p>
      </dgm:t>
    </dgm:pt>
    <dgm:pt modelId="{2BE69A91-7300-4DEC-B2A6-714F54492F49}" type="parTrans" cxnId="{EF43AEF6-7B3C-403C-B72F-111C880A22AF}">
      <dgm:prSet/>
      <dgm:spPr/>
      <dgm:t>
        <a:bodyPr/>
        <a:lstStyle/>
        <a:p>
          <a:endParaRPr lang="es-CR"/>
        </a:p>
      </dgm:t>
    </dgm:pt>
    <dgm:pt modelId="{D4B3DB29-E46C-4141-BCA6-FDB8A1C009F9}" type="sibTrans" cxnId="{EF43AEF6-7B3C-403C-B72F-111C880A22AF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C3331A6D-09FF-42D8-97D0-40A312F7AED4}" type="pres">
      <dgm:prSet presAssocID="{557069F0-E0B1-4835-9AC6-E98DADA88D4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C7AB3F93-D557-4495-8E40-869EAF1F8EC2}" type="presOf" srcId="{557069F0-E0B1-4835-9AC6-E98DADA88D40}" destId="{C3331A6D-09FF-42D8-97D0-40A312F7AED4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EF43AEF6-7B3C-403C-B72F-111C880A22AF}" srcId="{E70C63A0-6073-4F49-A1FF-D99892FCC414}" destId="{557069F0-E0B1-4835-9AC6-E98DADA88D40}" srcOrd="0" destOrd="0" parTransId="{2BE69A91-7300-4DEC-B2A6-714F54492F49}" sibTransId="{D4B3DB29-E46C-4141-BCA6-FDB8A1C009F9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DB054EF7-2CE8-4C38-B556-DC66DE8DF08B}" type="presParOf" srcId="{64845CBA-392F-4154-9599-3790CF819A5B}" destId="{C3331A6D-09FF-42D8-97D0-40A312F7AED4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1.5. </a:t>
          </a:r>
          <a:r>
            <a:rPr lang="es-ES" dirty="0"/>
            <a:t>Soporte y volumen de la unidad de descripción </a:t>
          </a:r>
          <a:r>
            <a:rPr lang="es-ES" b="1" dirty="0"/>
            <a:t>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557069F0-E0B1-4835-9AC6-E98DADA88D40}">
      <dgm:prSet/>
      <dgm:spPr/>
      <dgm:t>
        <a:bodyPr/>
        <a:lstStyle/>
        <a:p>
          <a:pPr>
            <a:buNone/>
          </a:pPr>
          <a:r>
            <a:rPr lang="es-CR" dirty="0"/>
            <a:t>Indicar los soportes del subfondo y consignar el volumen en metros, centímetros y peso.</a:t>
          </a:r>
        </a:p>
      </dgm:t>
    </dgm:pt>
    <dgm:pt modelId="{2BE69A91-7300-4DEC-B2A6-714F54492F49}" type="parTrans" cxnId="{EF43AEF6-7B3C-403C-B72F-111C880A22AF}">
      <dgm:prSet/>
      <dgm:spPr/>
      <dgm:t>
        <a:bodyPr/>
        <a:lstStyle/>
        <a:p>
          <a:endParaRPr lang="es-CR"/>
        </a:p>
      </dgm:t>
    </dgm:pt>
    <dgm:pt modelId="{D4B3DB29-E46C-4141-BCA6-FDB8A1C009F9}" type="sibTrans" cxnId="{EF43AEF6-7B3C-403C-B72F-111C880A22AF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C3331A6D-09FF-42D8-97D0-40A312F7AED4}" type="pres">
      <dgm:prSet presAssocID="{557069F0-E0B1-4835-9AC6-E98DADA88D4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C7AB3F93-D557-4495-8E40-869EAF1F8EC2}" type="presOf" srcId="{557069F0-E0B1-4835-9AC6-E98DADA88D40}" destId="{C3331A6D-09FF-42D8-97D0-40A312F7AED4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EF43AEF6-7B3C-403C-B72F-111C880A22AF}" srcId="{E70C63A0-6073-4F49-A1FF-D99892FCC414}" destId="{557069F0-E0B1-4835-9AC6-E98DADA88D40}" srcOrd="0" destOrd="0" parTransId="{2BE69A91-7300-4DEC-B2A6-714F54492F49}" sibTransId="{D4B3DB29-E46C-4141-BCA6-FDB8A1C009F9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DB054EF7-2CE8-4C38-B556-DC66DE8DF08B}" type="presParOf" srcId="{64845CBA-392F-4154-9599-3790CF819A5B}" destId="{C3331A6D-09FF-42D8-97D0-40A312F7AED4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2.1. Nombre del o de los productores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4D1E09A5-4F18-4F76-98A5-6EE7DE202FF5}">
      <dgm:prSet/>
      <dgm:spPr/>
      <dgm:t>
        <a:bodyPr/>
        <a:lstStyle/>
        <a:p>
          <a:r>
            <a:rPr lang="es-CR" dirty="0"/>
            <a:t>Colocar el nombre del subfondo que se está describiendo. </a:t>
          </a:r>
          <a:endParaRPr lang="es-CR" b="1" dirty="0"/>
        </a:p>
      </dgm:t>
    </dgm:pt>
    <dgm:pt modelId="{49D13F1D-D77E-4671-A617-C83ED18D68A2}" type="parTrans" cxnId="{077DB03C-843A-41A7-9B52-C7B721A524A7}">
      <dgm:prSet/>
      <dgm:spPr/>
      <dgm:t>
        <a:bodyPr/>
        <a:lstStyle/>
        <a:p>
          <a:endParaRPr lang="es-CR"/>
        </a:p>
      </dgm:t>
    </dgm:pt>
    <dgm:pt modelId="{1AE10A29-1431-4FA0-8F8E-A26056DD07CB}" type="sibTrans" cxnId="{077DB03C-843A-41A7-9B52-C7B721A524A7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1AF19141-DE8D-4DC2-BEE5-6D4FF3357472}" type="pres">
      <dgm:prSet presAssocID="{4D1E09A5-4F18-4F76-98A5-6EE7DE202FF5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077DB03C-843A-41A7-9B52-C7B721A524A7}" srcId="{E70C63A0-6073-4F49-A1FF-D99892FCC414}" destId="{4D1E09A5-4F18-4F76-98A5-6EE7DE202FF5}" srcOrd="0" destOrd="0" parTransId="{49D13F1D-D77E-4671-A617-C83ED18D68A2}" sibTransId="{1AE10A29-1431-4FA0-8F8E-A26056DD07CB}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FD49519C-FD81-4CE5-ACF4-7B47D6C4C472}" type="presOf" srcId="{4D1E09A5-4F18-4F76-98A5-6EE7DE202FF5}" destId="{1AF19141-DE8D-4DC2-BEE5-6D4FF3357472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738C0BC0-B667-4675-97B0-065E1CD0660B}" type="presParOf" srcId="{64845CBA-392F-4154-9599-3790CF819A5B}" destId="{1AF19141-DE8D-4DC2-BEE5-6D4FF3357472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3.1. Nuevos ingresos (opcional)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4D1E09A5-4F18-4F76-98A5-6EE7DE202FF5}">
      <dgm:prSet/>
      <dgm:spPr/>
      <dgm:t>
        <a:bodyPr/>
        <a:lstStyle/>
        <a:p>
          <a:r>
            <a:rPr lang="es-CR" dirty="0"/>
            <a:t>Consignar información sobre las nuevas transferencias, si se conoce la fecha del próximo ingreso del subfondo descrito se debe consignar. Se debe señalar si está abierto o cerrado.</a:t>
          </a:r>
          <a:endParaRPr lang="es-CR" b="1" dirty="0"/>
        </a:p>
      </dgm:t>
    </dgm:pt>
    <dgm:pt modelId="{49D13F1D-D77E-4671-A617-C83ED18D68A2}" type="parTrans" cxnId="{077DB03C-843A-41A7-9B52-C7B721A524A7}">
      <dgm:prSet/>
      <dgm:spPr/>
      <dgm:t>
        <a:bodyPr/>
        <a:lstStyle/>
        <a:p>
          <a:endParaRPr lang="es-CR"/>
        </a:p>
      </dgm:t>
    </dgm:pt>
    <dgm:pt modelId="{1AE10A29-1431-4FA0-8F8E-A26056DD07CB}" type="sibTrans" cxnId="{077DB03C-843A-41A7-9B52-C7B721A524A7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1AF19141-DE8D-4DC2-BEE5-6D4FF3357472}" type="pres">
      <dgm:prSet presAssocID="{4D1E09A5-4F18-4F76-98A5-6EE7DE202FF5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077DB03C-843A-41A7-9B52-C7B721A524A7}" srcId="{E70C63A0-6073-4F49-A1FF-D99892FCC414}" destId="{4D1E09A5-4F18-4F76-98A5-6EE7DE202FF5}" srcOrd="0" destOrd="0" parTransId="{49D13F1D-D77E-4671-A617-C83ED18D68A2}" sibTransId="{1AE10A29-1431-4FA0-8F8E-A26056DD07CB}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FD49519C-FD81-4CE5-ACF4-7B47D6C4C472}" type="presOf" srcId="{4D1E09A5-4F18-4F76-98A5-6EE7DE202FF5}" destId="{1AF19141-DE8D-4DC2-BEE5-6D4FF3357472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738C0BC0-B667-4675-97B0-065E1CD0660B}" type="presParOf" srcId="{64845CBA-392F-4154-9599-3790CF819A5B}" destId="{1AF19141-DE8D-4DC2-BEE5-6D4FF3357472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4.1. Notas del archivero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FCCA16B2-6CF1-4CAD-8045-7037269B78C0}">
      <dgm:prSet/>
      <dgm:spPr/>
      <dgm:t>
        <a:bodyPr/>
        <a:lstStyle/>
        <a:p>
          <a:r>
            <a:rPr lang="es-ES" dirty="0"/>
            <a:t>Designar el nombre del responsable de la creación de la descripción. </a:t>
          </a:r>
          <a:endParaRPr lang="es-CR" dirty="0"/>
        </a:p>
      </dgm:t>
    </dgm:pt>
    <dgm:pt modelId="{207BD65E-6F62-4A26-B04F-A83829C3D7C3}" type="parTrans" cxnId="{D2D54449-2BCF-481B-A73A-F8934037D887}">
      <dgm:prSet/>
      <dgm:spPr/>
      <dgm:t>
        <a:bodyPr/>
        <a:lstStyle/>
        <a:p>
          <a:endParaRPr lang="es-CR"/>
        </a:p>
      </dgm:t>
    </dgm:pt>
    <dgm:pt modelId="{C7BD7D84-6281-4DA2-81D9-3AEEEB6BAB82}" type="sibTrans" cxnId="{D2D54449-2BCF-481B-A73A-F8934037D887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E079B4F9-7FB1-48DD-B6A3-BCBA188B3923}" type="pres">
      <dgm:prSet presAssocID="{FCCA16B2-6CF1-4CAD-8045-7037269B78C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D2D54449-2BCF-481B-A73A-F8934037D887}" srcId="{E70C63A0-6073-4F49-A1FF-D99892FCC414}" destId="{FCCA16B2-6CF1-4CAD-8045-7037269B78C0}" srcOrd="0" destOrd="0" parTransId="{207BD65E-6F62-4A26-B04F-A83829C3D7C3}" sibTransId="{C7BD7D84-6281-4DA2-81D9-3AEEEB6BAB82}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55E095A8-B1AA-4BE5-87C7-39BAB91B1E90}" type="presOf" srcId="{FCCA16B2-6CF1-4CAD-8045-7037269B78C0}" destId="{E079B4F9-7FB1-48DD-B6A3-BCBA188B3923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1208D991-1E9A-476C-A0A1-4D56B5F531AB}" type="presParOf" srcId="{64845CBA-392F-4154-9599-3790CF819A5B}" destId="{E079B4F9-7FB1-48DD-B6A3-BCBA188B3923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4.2 Fecha de la descripción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611D3FEE-75AD-4050-A763-5F261A8EA007}">
      <dgm:prSet/>
      <dgm:spPr/>
      <dgm:t>
        <a:bodyPr/>
        <a:lstStyle/>
        <a:p>
          <a:r>
            <a:rPr lang="es-ES" dirty="0"/>
            <a:t>Indicar cuándo se redactó la descripción, </a:t>
          </a:r>
          <a:r>
            <a:rPr lang="es-CR" dirty="0"/>
            <a:t>en el siguiente formato: año, mes y día, de acuerdo con la norma ISO 8601. </a:t>
          </a:r>
        </a:p>
      </dgm:t>
    </dgm:pt>
    <dgm:pt modelId="{0359D792-3DD5-4929-A1CC-8C97694EC9C5}" type="parTrans" cxnId="{D7B4E58C-A382-43D0-A36D-ADAFE983769A}">
      <dgm:prSet/>
      <dgm:spPr/>
      <dgm:t>
        <a:bodyPr/>
        <a:lstStyle/>
        <a:p>
          <a:endParaRPr lang="es-CR"/>
        </a:p>
      </dgm:t>
    </dgm:pt>
    <dgm:pt modelId="{F922BE7C-0B25-4208-8C67-71A0AA6C885B}" type="sibTrans" cxnId="{D7B4E58C-A382-43D0-A36D-ADAFE983769A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67449A65-ED07-4771-944A-F23F2F0563E6}" type="pres">
      <dgm:prSet presAssocID="{611D3FEE-75AD-4050-A763-5F261A8EA007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D7B4E58C-A382-43D0-A36D-ADAFE983769A}" srcId="{E70C63A0-6073-4F49-A1FF-D99892FCC414}" destId="{611D3FEE-75AD-4050-A763-5F261A8EA007}" srcOrd="0" destOrd="0" parTransId="{0359D792-3DD5-4929-A1CC-8C97694EC9C5}" sibTransId="{F922BE7C-0B25-4208-8C67-71A0AA6C885B}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A2111EFE-200A-4AEC-AE0F-201C2709A376}" type="presOf" srcId="{611D3FEE-75AD-4050-A763-5F261A8EA007}" destId="{67449A65-ED07-4771-944A-F23F2F0563E6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3D1BA005-7864-444D-8F58-0E5EBF1A61C6}" type="presParOf" srcId="{64845CBA-392F-4154-9599-3790CF819A5B}" destId="{67449A65-ED07-4771-944A-F23F2F0563E6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1.1. Código de referencia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06422073-BC22-43A5-8E7D-1DF0E53B3EA9}">
      <dgm:prSet/>
      <dgm:spPr/>
      <dgm:t>
        <a:bodyPr/>
        <a:lstStyle/>
        <a:p>
          <a:pPr>
            <a:buNone/>
          </a:pPr>
          <a:r>
            <a:rPr lang="es-CR" dirty="0"/>
            <a:t>Identificar de modo único la </a:t>
          </a:r>
          <a:r>
            <a:rPr lang="es-CR" dirty="0" err="1"/>
            <a:t>serie|subserie</a:t>
          </a:r>
          <a:r>
            <a:rPr lang="es-CR" dirty="0"/>
            <a:t>. El código de referencia se debe conformar: </a:t>
          </a:r>
        </a:p>
      </dgm:t>
    </dgm:pt>
    <dgm:pt modelId="{62DA0072-E1B2-4E6A-806E-A719DDDB137C}" type="parTrans" cxnId="{2AD98C62-CE25-4C76-B936-857A6FB490CC}">
      <dgm:prSet/>
      <dgm:spPr/>
      <dgm:t>
        <a:bodyPr/>
        <a:lstStyle/>
        <a:p>
          <a:endParaRPr lang="es-CR"/>
        </a:p>
      </dgm:t>
    </dgm:pt>
    <dgm:pt modelId="{DA837A7B-A614-4F25-BC30-9CCF639D6BC8}" type="sibTrans" cxnId="{2AD98C62-CE25-4C76-B936-857A6FB490CC}">
      <dgm:prSet/>
      <dgm:spPr/>
      <dgm:t>
        <a:bodyPr/>
        <a:lstStyle/>
        <a:p>
          <a:endParaRPr lang="es-CR"/>
        </a:p>
      </dgm:t>
    </dgm:pt>
    <dgm:pt modelId="{F6BED497-86A0-4705-95B2-08EA7DF57C91}">
      <dgm:prSet/>
      <dgm:spPr/>
      <dgm:t>
        <a:bodyPr/>
        <a:lstStyle/>
        <a:p>
          <a:pPr>
            <a:buNone/>
          </a:pPr>
          <a:r>
            <a:rPr lang="es-ES" dirty="0"/>
            <a:t>En un sistema de gestión de documentos electrónico, los códigos de país, fondo y subfondo se heredarán, de manera que se debe ingresar únicamente el código serie y subserie que se describe, para completar el respectivo código de referencia.</a:t>
          </a:r>
          <a:endParaRPr lang="es-CR" dirty="0"/>
        </a:p>
      </dgm:t>
    </dgm:pt>
    <dgm:pt modelId="{6C99DCC5-0DA0-4E3F-B3E6-8B7F5C956EAE}" type="parTrans" cxnId="{D33E4A36-6B1F-49EF-8B4A-457D51514B45}">
      <dgm:prSet/>
      <dgm:spPr/>
      <dgm:t>
        <a:bodyPr/>
        <a:lstStyle/>
        <a:p>
          <a:endParaRPr lang="es-CR"/>
        </a:p>
      </dgm:t>
    </dgm:pt>
    <dgm:pt modelId="{076BC26A-1153-4853-BED7-23086B411604}" type="sibTrans" cxnId="{D33E4A36-6B1F-49EF-8B4A-457D51514B45}">
      <dgm:prSet/>
      <dgm:spPr/>
      <dgm:t>
        <a:bodyPr/>
        <a:lstStyle/>
        <a:p>
          <a:endParaRPr lang="es-CR"/>
        </a:p>
      </dgm:t>
    </dgm:pt>
    <dgm:pt modelId="{84052444-A412-42FD-B9CB-8CC7B0EEC7EC}">
      <dgm:prSet/>
      <dgm:spPr/>
      <dgm:t>
        <a:bodyPr/>
        <a:lstStyle/>
        <a:p>
          <a:pPr>
            <a:buNone/>
          </a:pPr>
          <a:r>
            <a:rPr lang="es-CR" dirty="0"/>
            <a:t>Código del país, en el caso de Costa Rica se indicará: 506.</a:t>
          </a:r>
        </a:p>
      </dgm:t>
    </dgm:pt>
    <dgm:pt modelId="{7455E18A-F793-4893-9C9E-233A8CF3D3F6}" type="parTrans" cxnId="{07554631-D541-4906-9957-94722DD7112F}">
      <dgm:prSet/>
      <dgm:spPr/>
    </dgm:pt>
    <dgm:pt modelId="{4CA8F76C-40F9-4904-A616-B1624EE6C348}" type="sibTrans" cxnId="{07554631-D541-4906-9957-94722DD7112F}">
      <dgm:prSet/>
      <dgm:spPr/>
    </dgm:pt>
    <dgm:pt modelId="{B713B50F-2E75-45F0-A181-FC2AFBBB479F}">
      <dgm:prSet/>
      <dgm:spPr/>
      <dgm:t>
        <a:bodyPr/>
        <a:lstStyle/>
        <a:p>
          <a:pPr>
            <a:buNone/>
          </a:pPr>
          <a:r>
            <a:rPr lang="es-CR" dirty="0"/>
            <a:t>Código del fondo (se utilizará el código de la institución productora).</a:t>
          </a:r>
        </a:p>
      </dgm:t>
    </dgm:pt>
    <dgm:pt modelId="{76383A2F-1AA2-4907-A255-76135C639A77}" type="parTrans" cxnId="{6452B956-6A03-4F67-AE7C-A31BFE7E6A00}">
      <dgm:prSet/>
      <dgm:spPr/>
    </dgm:pt>
    <dgm:pt modelId="{C4A8C695-3074-4C80-8D52-F9F997A0EBD4}" type="sibTrans" cxnId="{6452B956-6A03-4F67-AE7C-A31BFE7E6A00}">
      <dgm:prSet/>
      <dgm:spPr/>
    </dgm:pt>
    <dgm:pt modelId="{106BD15D-F6C6-458D-9D8B-6AD8DE9FFAA7}">
      <dgm:prSet/>
      <dgm:spPr/>
      <dgm:t>
        <a:bodyPr/>
        <a:lstStyle/>
        <a:p>
          <a:pPr>
            <a:buNone/>
          </a:pPr>
          <a:r>
            <a:rPr lang="es-CR" dirty="0"/>
            <a:t>Código del subfondo: Número consecutivo, debe estar normalizado por el encargado del Archivo Central (se recomienda que esté compuesto de tres dígitos).</a:t>
          </a:r>
        </a:p>
      </dgm:t>
    </dgm:pt>
    <dgm:pt modelId="{F0268E1C-A211-45D8-8F30-27D86FAFF5C7}" type="parTrans" cxnId="{567928AA-4072-4FCA-B1B8-23FEE34E11FD}">
      <dgm:prSet/>
      <dgm:spPr/>
    </dgm:pt>
    <dgm:pt modelId="{938F3655-BDFB-4988-92DC-BECB7BF47CA2}" type="sibTrans" cxnId="{567928AA-4072-4FCA-B1B8-23FEE34E11FD}">
      <dgm:prSet/>
      <dgm:spPr/>
    </dgm:pt>
    <dgm:pt modelId="{7E07F55B-1482-4C0B-A3F4-4E32415D68B8}">
      <dgm:prSet/>
      <dgm:spPr/>
      <dgm:t>
        <a:bodyPr/>
        <a:lstStyle/>
        <a:p>
          <a:pPr>
            <a:buNone/>
          </a:pPr>
          <a:r>
            <a:rPr lang="es-CR" dirty="0"/>
            <a:t>Código de la serie: Número consecutivo, debe estar normalizado por el encargado del Archivo Central (compuesto de cuatro dígitos).</a:t>
          </a:r>
        </a:p>
      </dgm:t>
    </dgm:pt>
    <dgm:pt modelId="{AA0181FE-7C61-4BAF-BE2F-A66858CC379C}" type="parTrans" cxnId="{80C0223E-B1B4-4C39-8911-EBDC3B93C254}">
      <dgm:prSet/>
      <dgm:spPr/>
    </dgm:pt>
    <dgm:pt modelId="{B41380CF-C463-4F29-BD4C-E05238811853}" type="sibTrans" cxnId="{80C0223E-B1B4-4C39-8911-EBDC3B93C254}">
      <dgm:prSet/>
      <dgm:spPr/>
    </dgm:pt>
    <dgm:pt modelId="{E8C33407-DE04-45D9-8B45-C065DE614CA9}">
      <dgm:prSet/>
      <dgm:spPr/>
      <dgm:t>
        <a:bodyPr/>
        <a:lstStyle/>
        <a:p>
          <a:pPr>
            <a:buNone/>
          </a:pPr>
          <a:r>
            <a:rPr lang="es-CR" dirty="0"/>
            <a:t>Código de la subserie: Número consecutivo, debe estar normalizado por el encargado del Archivo Central (compuesto de dos dígitos).</a:t>
          </a:r>
        </a:p>
      </dgm:t>
    </dgm:pt>
    <dgm:pt modelId="{50483031-F811-4359-AAC3-F395CAFC357B}" type="parTrans" cxnId="{3FB4A622-393D-4654-9255-D21B98A9E036}">
      <dgm:prSet/>
      <dgm:spPr/>
    </dgm:pt>
    <dgm:pt modelId="{D4A378A9-932A-4E79-8C7B-1E4DA500E913}" type="sibTrans" cxnId="{3FB4A622-393D-4654-9255-D21B98A9E036}">
      <dgm:prSet/>
      <dgm:spPr/>
    </dgm:pt>
    <dgm:pt modelId="{C897876A-B823-463C-98D2-A337C3552DBA}">
      <dgm:prSet/>
      <dgm:spPr/>
      <dgm:t>
        <a:bodyPr/>
        <a:lstStyle/>
        <a:p>
          <a:pPr>
            <a:buNone/>
          </a:pPr>
          <a:endParaRPr lang="es-CR" dirty="0"/>
        </a:p>
      </dgm:t>
    </dgm:pt>
    <dgm:pt modelId="{9E0B3A08-02CE-4FCD-8DFF-6EF7ED57E77E}" type="parTrans" cxnId="{93A73975-E88E-422D-AF6C-B322A5945B28}">
      <dgm:prSet/>
      <dgm:spPr/>
    </dgm:pt>
    <dgm:pt modelId="{264A7CD8-D921-441E-B1A9-FE436359D4EC}" type="sibTrans" cxnId="{93A73975-E88E-422D-AF6C-B322A5945B28}">
      <dgm:prSet/>
      <dgm:spPr/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05C09268-8481-4626-A624-26D785D15178}" type="pres">
      <dgm:prSet presAssocID="{06422073-BC22-43A5-8E7D-1DF0E53B3EA9}" presName="oChild" presStyleLbl="fgAcc1" presStyleIdx="0" presStyleCnt="3">
        <dgm:presLayoutVars>
          <dgm:bulletEnabled val="1"/>
        </dgm:presLayoutVars>
      </dgm:prSet>
      <dgm:spPr/>
    </dgm:pt>
    <dgm:pt modelId="{A3F80E81-5BCB-431D-BCB8-0B03CFF25E77}" type="pres">
      <dgm:prSet presAssocID="{DA837A7B-A614-4F25-BC30-9CCF639D6BC8}" presName="outerSibTrans" presStyleCnt="0"/>
      <dgm:spPr/>
    </dgm:pt>
    <dgm:pt modelId="{102DDD01-FC7B-4479-A888-2C032F2D929D}" type="pres">
      <dgm:prSet presAssocID="{C897876A-B823-463C-98D2-A337C3552DBA}" presName="oChild" presStyleLbl="fgAcc1" presStyleIdx="1" presStyleCnt="3">
        <dgm:presLayoutVars>
          <dgm:bulletEnabled val="1"/>
        </dgm:presLayoutVars>
      </dgm:prSet>
      <dgm:spPr/>
    </dgm:pt>
    <dgm:pt modelId="{4A72A10D-DBE1-4A0B-AFE6-D18A74FF5959}" type="pres">
      <dgm:prSet presAssocID="{264A7CD8-D921-441E-B1A9-FE436359D4EC}" presName="outerSibTrans" presStyleCnt="0"/>
      <dgm:spPr/>
    </dgm:pt>
    <dgm:pt modelId="{6D6DCC19-69E0-441C-9E6A-47D7F7BB01BF}" type="pres">
      <dgm:prSet presAssocID="{F6BED497-86A0-4705-95B2-08EA7DF57C91}" presName="oChild" presStyleLbl="fgAcc1" presStyleIdx="2" presStyleCnt="3">
        <dgm:presLayoutVars>
          <dgm:bulletEnabled val="1"/>
        </dgm:presLayoutVars>
      </dgm:prSet>
      <dgm:spPr/>
    </dgm:pt>
  </dgm:ptLst>
  <dgm:cxnLst>
    <dgm:cxn modelId="{3A157214-7863-4310-8AC3-0E51E1167D09}" type="presOf" srcId="{B713B50F-2E75-45F0-A181-FC2AFBBB479F}" destId="{102DDD01-FC7B-4479-A888-2C032F2D929D}" srcOrd="0" destOrd="2" presId="urn:microsoft.com/office/officeart/2005/8/layout/target2"/>
    <dgm:cxn modelId="{3FB4A622-393D-4654-9255-D21B98A9E036}" srcId="{C897876A-B823-463C-98D2-A337C3552DBA}" destId="{E8C33407-DE04-45D9-8B45-C065DE614CA9}" srcOrd="4" destOrd="0" parTransId="{50483031-F811-4359-AAC3-F395CAFC357B}" sibTransId="{D4A378A9-932A-4E79-8C7B-1E4DA500E913}"/>
    <dgm:cxn modelId="{07554631-D541-4906-9957-94722DD7112F}" srcId="{C897876A-B823-463C-98D2-A337C3552DBA}" destId="{84052444-A412-42FD-B9CB-8CC7B0EEC7EC}" srcOrd="0" destOrd="0" parTransId="{7455E18A-F793-4893-9C9E-233A8CF3D3F6}" sibTransId="{4CA8F76C-40F9-4904-A616-B1624EE6C348}"/>
    <dgm:cxn modelId="{D33E4A36-6B1F-49EF-8B4A-457D51514B45}" srcId="{E70C63A0-6073-4F49-A1FF-D99892FCC414}" destId="{F6BED497-86A0-4705-95B2-08EA7DF57C91}" srcOrd="2" destOrd="0" parTransId="{6C99DCC5-0DA0-4E3F-B3E6-8B7F5C956EAE}" sibTransId="{076BC26A-1153-4853-BED7-23086B411604}"/>
    <dgm:cxn modelId="{80C0223E-B1B4-4C39-8911-EBDC3B93C254}" srcId="{C897876A-B823-463C-98D2-A337C3552DBA}" destId="{7E07F55B-1482-4C0B-A3F4-4E32415D68B8}" srcOrd="3" destOrd="0" parTransId="{AA0181FE-7C61-4BAF-BE2F-A66858CC379C}" sibTransId="{B41380CF-C463-4F29-BD4C-E05238811853}"/>
    <dgm:cxn modelId="{4426C340-3891-41E0-87B3-B05C5E3AD2CB}" type="presOf" srcId="{C897876A-B823-463C-98D2-A337C3552DBA}" destId="{102DDD01-FC7B-4479-A888-2C032F2D929D}" srcOrd="0" destOrd="0" presId="urn:microsoft.com/office/officeart/2005/8/layout/target2"/>
    <dgm:cxn modelId="{2AD98C62-CE25-4C76-B936-857A6FB490CC}" srcId="{E70C63A0-6073-4F49-A1FF-D99892FCC414}" destId="{06422073-BC22-43A5-8E7D-1DF0E53B3EA9}" srcOrd="0" destOrd="0" parTransId="{62DA0072-E1B2-4E6A-806E-A719DDDB137C}" sibTransId="{DA837A7B-A614-4F25-BC30-9CCF639D6BC8}"/>
    <dgm:cxn modelId="{06E59E51-82EA-4E65-80A2-43F39BFA5EB9}" type="presOf" srcId="{06422073-BC22-43A5-8E7D-1DF0E53B3EA9}" destId="{05C09268-8481-4626-A624-26D785D15178}" srcOrd="0" destOrd="0" presId="urn:microsoft.com/office/officeart/2005/8/layout/target2"/>
    <dgm:cxn modelId="{93A73975-E88E-422D-AF6C-B322A5945B28}" srcId="{E70C63A0-6073-4F49-A1FF-D99892FCC414}" destId="{C897876A-B823-463C-98D2-A337C3552DBA}" srcOrd="1" destOrd="0" parTransId="{9E0B3A08-02CE-4FCD-8DFF-6EF7ED57E77E}" sibTransId="{264A7CD8-D921-441E-B1A9-FE436359D4EC}"/>
    <dgm:cxn modelId="{6452B956-6A03-4F67-AE7C-A31BFE7E6A00}" srcId="{C897876A-B823-463C-98D2-A337C3552DBA}" destId="{B713B50F-2E75-45F0-A181-FC2AFBBB479F}" srcOrd="1" destOrd="0" parTransId="{76383A2F-1AA2-4907-A255-76135C639A77}" sibTransId="{C4A8C695-3074-4C80-8D52-F9F997A0EBD4}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4167DF9D-97AB-470B-B72F-CD72D893A448}" type="presOf" srcId="{E8C33407-DE04-45D9-8B45-C065DE614CA9}" destId="{102DDD01-FC7B-4479-A888-2C032F2D929D}" srcOrd="0" destOrd="5" presId="urn:microsoft.com/office/officeart/2005/8/layout/target2"/>
    <dgm:cxn modelId="{567928AA-4072-4FCA-B1B8-23FEE34E11FD}" srcId="{C897876A-B823-463C-98D2-A337C3552DBA}" destId="{106BD15D-F6C6-458D-9D8B-6AD8DE9FFAA7}" srcOrd="2" destOrd="0" parTransId="{F0268E1C-A211-45D8-8F30-27D86FAFF5C7}" sibTransId="{938F3655-BDFB-4988-92DC-BECB7BF47CA2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42B7CEC4-4570-4211-9869-CCDA79C9FC9A}" type="presOf" srcId="{84052444-A412-42FD-B9CB-8CC7B0EEC7EC}" destId="{102DDD01-FC7B-4479-A888-2C032F2D929D}" srcOrd="0" destOrd="1" presId="urn:microsoft.com/office/officeart/2005/8/layout/target2"/>
    <dgm:cxn modelId="{D80A9BCF-1BBE-434F-849C-1454AD9928C8}" type="presOf" srcId="{F6BED497-86A0-4705-95B2-08EA7DF57C91}" destId="{6D6DCC19-69E0-441C-9E6A-47D7F7BB01BF}" srcOrd="0" destOrd="0" presId="urn:microsoft.com/office/officeart/2005/8/layout/target2"/>
    <dgm:cxn modelId="{739CC4E5-1E33-4019-98B7-440DB4F887E6}" type="presOf" srcId="{7E07F55B-1482-4C0B-A3F4-4E32415D68B8}" destId="{102DDD01-FC7B-4479-A888-2C032F2D929D}" srcOrd="0" destOrd="4" presId="urn:microsoft.com/office/officeart/2005/8/layout/target2"/>
    <dgm:cxn modelId="{D83A3EED-EA81-4CA9-81FA-93ECD4F907E0}" type="presOf" srcId="{106BD15D-F6C6-458D-9D8B-6AD8DE9FFAA7}" destId="{102DDD01-FC7B-4479-A888-2C032F2D929D}" srcOrd="0" destOrd="3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0192E296-DE0E-4CB5-9B80-5146E5E45299}" type="presParOf" srcId="{64845CBA-392F-4154-9599-3790CF819A5B}" destId="{05C09268-8481-4626-A624-26D785D15178}" srcOrd="0" destOrd="0" presId="urn:microsoft.com/office/officeart/2005/8/layout/target2"/>
    <dgm:cxn modelId="{E52EE6E3-277E-4CBC-9C53-47511E786E93}" type="presParOf" srcId="{64845CBA-392F-4154-9599-3790CF819A5B}" destId="{A3F80E81-5BCB-431D-BCB8-0B03CFF25E77}" srcOrd="1" destOrd="0" presId="urn:microsoft.com/office/officeart/2005/8/layout/target2"/>
    <dgm:cxn modelId="{AEC8A830-8C66-4811-86C4-9E2FD4A44C4F}" type="presParOf" srcId="{64845CBA-392F-4154-9599-3790CF819A5B}" destId="{102DDD01-FC7B-4479-A888-2C032F2D929D}" srcOrd="2" destOrd="0" presId="urn:microsoft.com/office/officeart/2005/8/layout/target2"/>
    <dgm:cxn modelId="{EBB39D4C-08A3-4689-8727-08DBFF5B8F85}" type="presParOf" srcId="{64845CBA-392F-4154-9599-3790CF819A5B}" destId="{4A72A10D-DBE1-4A0B-AFE6-D18A74FF5959}" srcOrd="3" destOrd="0" presId="urn:microsoft.com/office/officeart/2005/8/layout/target2"/>
    <dgm:cxn modelId="{B00F3EE1-A49F-4EAF-93A0-B11EBF1D4B9C}" type="presParOf" srcId="{64845CBA-392F-4154-9599-3790CF819A5B}" destId="{6D6DCC19-69E0-441C-9E6A-47D7F7BB01BF}" srcOrd="4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1.1. código de referencia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06422073-BC22-43A5-8E7D-1DF0E53B3EA9}">
      <dgm:prSet/>
      <dgm:spPr/>
      <dgm:t>
        <a:bodyPr/>
        <a:lstStyle/>
        <a:p>
          <a:pPr>
            <a:buNone/>
          </a:pPr>
          <a:r>
            <a:rPr lang="es-CR" dirty="0"/>
            <a:t>Identificar de modo único el fondo. El código de referencia se debe conformar: </a:t>
          </a:r>
        </a:p>
        <a:p>
          <a:pPr>
            <a:buFont typeface="+mj-lt"/>
            <a:buAutoNum type="alphaLcParenR"/>
          </a:pPr>
          <a:r>
            <a:rPr lang="es-CR" dirty="0"/>
            <a:t>Código del país, en el caso de Costa Rica se indicará: 506.</a:t>
          </a:r>
        </a:p>
        <a:p>
          <a:pPr>
            <a:buFont typeface="+mj-lt"/>
            <a:buAutoNum type="alphaLcParenR"/>
          </a:pPr>
          <a:r>
            <a:rPr lang="es-CR" dirty="0"/>
            <a:t>Código del fondo (se utilizará el código de la institución productora).</a:t>
          </a:r>
        </a:p>
        <a:p>
          <a:pPr>
            <a:buNone/>
          </a:pPr>
          <a:r>
            <a:rPr lang="es-ES" dirty="0"/>
            <a:t>Ver catálogo anexo: “Código de las instituciones”</a:t>
          </a:r>
          <a:endParaRPr lang="es-CR" dirty="0"/>
        </a:p>
      </dgm:t>
    </dgm:pt>
    <dgm:pt modelId="{62DA0072-E1B2-4E6A-806E-A719DDDB137C}" type="parTrans" cxnId="{2AD98C62-CE25-4C76-B936-857A6FB490CC}">
      <dgm:prSet/>
      <dgm:spPr/>
      <dgm:t>
        <a:bodyPr/>
        <a:lstStyle/>
        <a:p>
          <a:endParaRPr lang="es-CR"/>
        </a:p>
      </dgm:t>
    </dgm:pt>
    <dgm:pt modelId="{DA837A7B-A614-4F25-BC30-9CCF639D6BC8}" type="sibTrans" cxnId="{2AD98C62-CE25-4C76-B936-857A6FB490CC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05C09268-8481-4626-A624-26D785D15178}" type="pres">
      <dgm:prSet presAssocID="{06422073-BC22-43A5-8E7D-1DF0E53B3EA9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2AD98C62-CE25-4C76-B936-857A6FB490CC}" srcId="{E70C63A0-6073-4F49-A1FF-D99892FCC414}" destId="{06422073-BC22-43A5-8E7D-1DF0E53B3EA9}" srcOrd="0" destOrd="0" parTransId="{62DA0072-E1B2-4E6A-806E-A719DDDB137C}" sibTransId="{DA837A7B-A614-4F25-BC30-9CCF639D6BC8}"/>
    <dgm:cxn modelId="{06E59E51-82EA-4E65-80A2-43F39BFA5EB9}" type="presOf" srcId="{06422073-BC22-43A5-8E7D-1DF0E53B3EA9}" destId="{05C09268-8481-4626-A624-26D785D15178}" srcOrd="0" destOrd="0" presId="urn:microsoft.com/office/officeart/2005/8/layout/target2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0192E296-DE0E-4CB5-9B80-5146E5E45299}" type="presParOf" srcId="{64845CBA-392F-4154-9599-3790CF819A5B}" destId="{05C09268-8481-4626-A624-26D785D15178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1.2. Titulo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2642C2F7-C6F0-456B-B0B6-F43D60935233}">
      <dgm:prSet/>
      <dgm:spPr/>
      <dgm:t>
        <a:bodyPr/>
        <a:lstStyle/>
        <a:p>
          <a:pPr>
            <a:buNone/>
          </a:pPr>
          <a:r>
            <a:rPr lang="es-CR" dirty="0"/>
            <a:t>Consignar un título conciso. En este caso, indicar el nombre de la </a:t>
          </a:r>
          <a:r>
            <a:rPr lang="es-CR" dirty="0" err="1"/>
            <a:t>serie|subserie</a:t>
          </a:r>
          <a:r>
            <a:rPr lang="es-CR" dirty="0"/>
            <a:t> de los documentos.</a:t>
          </a:r>
        </a:p>
      </dgm:t>
    </dgm:pt>
    <dgm:pt modelId="{2B4EA671-53AC-4544-935E-0E4A08D83C48}" type="parTrans" cxnId="{26D7CCE9-81F1-42B5-91F5-8B04C13411C5}">
      <dgm:prSet/>
      <dgm:spPr/>
      <dgm:t>
        <a:bodyPr/>
        <a:lstStyle/>
        <a:p>
          <a:endParaRPr lang="es-CR"/>
        </a:p>
      </dgm:t>
    </dgm:pt>
    <dgm:pt modelId="{B5229D99-36E5-404A-BA6D-90492A0758CF}" type="sibTrans" cxnId="{26D7CCE9-81F1-42B5-91F5-8B04C13411C5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77DD7D66-81E7-4BBA-8E9A-043EE10E6967}" type="pres">
      <dgm:prSet presAssocID="{2642C2F7-C6F0-456B-B0B6-F43D60935233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292579AB-342D-4683-BFDB-34A06D98B105}" type="presOf" srcId="{2642C2F7-C6F0-456B-B0B6-F43D60935233}" destId="{77DD7D66-81E7-4BBA-8E9A-043EE10E6967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26D7CCE9-81F1-42B5-91F5-8B04C13411C5}" srcId="{E70C63A0-6073-4F49-A1FF-D99892FCC414}" destId="{2642C2F7-C6F0-456B-B0B6-F43D60935233}" srcOrd="0" destOrd="0" parTransId="{2B4EA671-53AC-4544-935E-0E4A08D83C48}" sibTransId="{B5229D99-36E5-404A-BA6D-90492A0758CF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59E09DE2-9188-45B1-959F-31603F0908DF}" type="presParOf" srcId="{64845CBA-392F-4154-9599-3790CF819A5B}" destId="{77DD7D66-81E7-4BBA-8E9A-043EE10E6967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1.3. Fechas extremas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557069F0-E0B1-4835-9AC6-E98DADA88D40}">
      <dgm:prSet/>
      <dgm:spPr/>
      <dgm:t>
        <a:bodyPr/>
        <a:lstStyle/>
        <a:p>
          <a:pPr>
            <a:buNone/>
          </a:pPr>
          <a:r>
            <a:rPr lang="es-CR" dirty="0"/>
            <a:t>Identificar y consignar las fechas de la </a:t>
          </a:r>
          <a:r>
            <a:rPr lang="es-CR" dirty="0" err="1"/>
            <a:t>serie|subserie</a:t>
          </a:r>
          <a:r>
            <a:rPr lang="es-CR" dirty="0"/>
            <a:t> en el siguiente formato: año, mes y día, de acuerdo con la norma ISO 8601. Si no se cuenta con una fecha proporcionar una aproximación.</a:t>
          </a:r>
        </a:p>
      </dgm:t>
    </dgm:pt>
    <dgm:pt modelId="{2BE69A91-7300-4DEC-B2A6-714F54492F49}" type="parTrans" cxnId="{EF43AEF6-7B3C-403C-B72F-111C880A22AF}">
      <dgm:prSet/>
      <dgm:spPr/>
      <dgm:t>
        <a:bodyPr/>
        <a:lstStyle/>
        <a:p>
          <a:endParaRPr lang="es-CR"/>
        </a:p>
      </dgm:t>
    </dgm:pt>
    <dgm:pt modelId="{D4B3DB29-E46C-4141-BCA6-FDB8A1C009F9}" type="sibTrans" cxnId="{EF43AEF6-7B3C-403C-B72F-111C880A22AF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C3331A6D-09FF-42D8-97D0-40A312F7AED4}" type="pres">
      <dgm:prSet presAssocID="{557069F0-E0B1-4835-9AC6-E98DADA88D4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C7AB3F93-D557-4495-8E40-869EAF1F8EC2}" type="presOf" srcId="{557069F0-E0B1-4835-9AC6-E98DADA88D40}" destId="{C3331A6D-09FF-42D8-97D0-40A312F7AED4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EF43AEF6-7B3C-403C-B72F-111C880A22AF}" srcId="{E70C63A0-6073-4F49-A1FF-D99892FCC414}" destId="{557069F0-E0B1-4835-9AC6-E98DADA88D40}" srcOrd="0" destOrd="0" parTransId="{2BE69A91-7300-4DEC-B2A6-714F54492F49}" sibTransId="{D4B3DB29-E46C-4141-BCA6-FDB8A1C009F9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DB054EF7-2CE8-4C38-B556-DC66DE8DF08B}" type="presParOf" srcId="{64845CBA-392F-4154-9599-3790CF819A5B}" destId="{C3331A6D-09FF-42D8-97D0-40A312F7AED4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1.4. Nivel de descripción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557069F0-E0B1-4835-9AC6-E98DADA88D40}">
      <dgm:prSet/>
      <dgm:spPr/>
      <dgm:t>
        <a:bodyPr/>
        <a:lstStyle/>
        <a:p>
          <a:pPr>
            <a:buNone/>
          </a:pPr>
          <a:r>
            <a:rPr lang="es-CR" dirty="0"/>
            <a:t>Señalar el nivel de la unidad de descripción. En este caso, siempre se indicará que es </a:t>
          </a:r>
          <a:r>
            <a:rPr lang="es-CR" dirty="0" err="1"/>
            <a:t>serie|subserie</a:t>
          </a:r>
          <a:r>
            <a:rPr lang="es-CR" dirty="0"/>
            <a:t>. </a:t>
          </a:r>
        </a:p>
      </dgm:t>
    </dgm:pt>
    <dgm:pt modelId="{2BE69A91-7300-4DEC-B2A6-714F54492F49}" type="parTrans" cxnId="{EF43AEF6-7B3C-403C-B72F-111C880A22AF}">
      <dgm:prSet/>
      <dgm:spPr/>
      <dgm:t>
        <a:bodyPr/>
        <a:lstStyle/>
        <a:p>
          <a:endParaRPr lang="es-CR"/>
        </a:p>
      </dgm:t>
    </dgm:pt>
    <dgm:pt modelId="{D4B3DB29-E46C-4141-BCA6-FDB8A1C009F9}" type="sibTrans" cxnId="{EF43AEF6-7B3C-403C-B72F-111C880A22AF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C3331A6D-09FF-42D8-97D0-40A312F7AED4}" type="pres">
      <dgm:prSet presAssocID="{557069F0-E0B1-4835-9AC6-E98DADA88D4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C7AB3F93-D557-4495-8E40-869EAF1F8EC2}" type="presOf" srcId="{557069F0-E0B1-4835-9AC6-E98DADA88D40}" destId="{C3331A6D-09FF-42D8-97D0-40A312F7AED4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EF43AEF6-7B3C-403C-B72F-111C880A22AF}" srcId="{E70C63A0-6073-4F49-A1FF-D99892FCC414}" destId="{557069F0-E0B1-4835-9AC6-E98DADA88D40}" srcOrd="0" destOrd="0" parTransId="{2BE69A91-7300-4DEC-B2A6-714F54492F49}" sibTransId="{D4B3DB29-E46C-4141-BCA6-FDB8A1C009F9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DB054EF7-2CE8-4C38-B556-DC66DE8DF08B}" type="presParOf" srcId="{64845CBA-392F-4154-9599-3790CF819A5B}" destId="{C3331A6D-09FF-42D8-97D0-40A312F7AED4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1.5. </a:t>
          </a:r>
          <a:r>
            <a:rPr lang="es-ES" dirty="0"/>
            <a:t>Soporte y volumen de la unidad de descripción </a:t>
          </a:r>
          <a:r>
            <a:rPr lang="es-ES" b="1" dirty="0"/>
            <a:t>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557069F0-E0B1-4835-9AC6-E98DADA88D40}">
      <dgm:prSet/>
      <dgm:spPr/>
      <dgm:t>
        <a:bodyPr/>
        <a:lstStyle/>
        <a:p>
          <a:pPr>
            <a:buNone/>
          </a:pPr>
          <a:r>
            <a:rPr lang="es-CR" dirty="0"/>
            <a:t>Indicar los soportes del </a:t>
          </a:r>
          <a:r>
            <a:rPr lang="es-CR" dirty="0" err="1"/>
            <a:t>serie|subserie</a:t>
          </a:r>
          <a:r>
            <a:rPr lang="es-CR" dirty="0"/>
            <a:t> y consignar el volumen en metros, centímetros y peso.</a:t>
          </a:r>
        </a:p>
      </dgm:t>
    </dgm:pt>
    <dgm:pt modelId="{2BE69A91-7300-4DEC-B2A6-714F54492F49}" type="parTrans" cxnId="{EF43AEF6-7B3C-403C-B72F-111C880A22AF}">
      <dgm:prSet/>
      <dgm:spPr/>
      <dgm:t>
        <a:bodyPr/>
        <a:lstStyle/>
        <a:p>
          <a:endParaRPr lang="es-CR"/>
        </a:p>
      </dgm:t>
    </dgm:pt>
    <dgm:pt modelId="{D4B3DB29-E46C-4141-BCA6-FDB8A1C009F9}" type="sibTrans" cxnId="{EF43AEF6-7B3C-403C-B72F-111C880A22AF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C3331A6D-09FF-42D8-97D0-40A312F7AED4}" type="pres">
      <dgm:prSet presAssocID="{557069F0-E0B1-4835-9AC6-E98DADA88D4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C7AB3F93-D557-4495-8E40-869EAF1F8EC2}" type="presOf" srcId="{557069F0-E0B1-4835-9AC6-E98DADA88D40}" destId="{C3331A6D-09FF-42D8-97D0-40A312F7AED4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EF43AEF6-7B3C-403C-B72F-111C880A22AF}" srcId="{E70C63A0-6073-4F49-A1FF-D99892FCC414}" destId="{557069F0-E0B1-4835-9AC6-E98DADA88D40}" srcOrd="0" destOrd="0" parTransId="{2BE69A91-7300-4DEC-B2A6-714F54492F49}" sibTransId="{D4B3DB29-E46C-4141-BCA6-FDB8A1C009F9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DB054EF7-2CE8-4C38-B556-DC66DE8DF08B}" type="presParOf" srcId="{64845CBA-392F-4154-9599-3790CF819A5B}" destId="{C3331A6D-09FF-42D8-97D0-40A312F7AED4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2.1. Nombre del o de los productores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4D1E09A5-4F18-4F76-98A5-6EE7DE202FF5}">
      <dgm:prSet/>
      <dgm:spPr/>
      <dgm:t>
        <a:bodyPr/>
        <a:lstStyle/>
        <a:p>
          <a:r>
            <a:rPr lang="es-CR" dirty="0"/>
            <a:t>Colocar el nombre del subfondo que produce la </a:t>
          </a:r>
          <a:r>
            <a:rPr lang="es-CR" dirty="0" err="1"/>
            <a:t>serie|subserie</a:t>
          </a:r>
          <a:r>
            <a:rPr lang="es-CR" dirty="0"/>
            <a:t> documental que se está describiendo.</a:t>
          </a:r>
          <a:endParaRPr lang="es-CR" b="1" dirty="0"/>
        </a:p>
      </dgm:t>
    </dgm:pt>
    <dgm:pt modelId="{49D13F1D-D77E-4671-A617-C83ED18D68A2}" type="parTrans" cxnId="{077DB03C-843A-41A7-9B52-C7B721A524A7}">
      <dgm:prSet/>
      <dgm:spPr/>
      <dgm:t>
        <a:bodyPr/>
        <a:lstStyle/>
        <a:p>
          <a:endParaRPr lang="es-CR"/>
        </a:p>
      </dgm:t>
    </dgm:pt>
    <dgm:pt modelId="{1AE10A29-1431-4FA0-8F8E-A26056DD07CB}" type="sibTrans" cxnId="{077DB03C-843A-41A7-9B52-C7B721A524A7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1AF19141-DE8D-4DC2-BEE5-6D4FF3357472}" type="pres">
      <dgm:prSet presAssocID="{4D1E09A5-4F18-4F76-98A5-6EE7DE202FF5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077DB03C-843A-41A7-9B52-C7B721A524A7}" srcId="{E70C63A0-6073-4F49-A1FF-D99892FCC414}" destId="{4D1E09A5-4F18-4F76-98A5-6EE7DE202FF5}" srcOrd="0" destOrd="0" parTransId="{49D13F1D-D77E-4671-A617-C83ED18D68A2}" sibTransId="{1AE10A29-1431-4FA0-8F8E-A26056DD07CB}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FD49519C-FD81-4CE5-ACF4-7B47D6C4C472}" type="presOf" srcId="{4D1E09A5-4F18-4F76-98A5-6EE7DE202FF5}" destId="{1AF19141-DE8D-4DC2-BEE5-6D4FF3357472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738C0BC0-B667-4675-97B0-065E1CD0660B}" type="presParOf" srcId="{64845CBA-392F-4154-9599-3790CF819A5B}" destId="{1AF19141-DE8D-4DC2-BEE5-6D4FF3357472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3.1. Valoración, selección y eliminación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4D1E09A5-4F18-4F76-98A5-6EE7DE202FF5}">
      <dgm:prSet/>
      <dgm:spPr/>
      <dgm:t>
        <a:bodyPr/>
        <a:lstStyle/>
        <a:p>
          <a:r>
            <a:rPr lang="es-CR" dirty="0"/>
            <a:t>Proporcionar información sobre la valoración, selección y eliminación efectuada de la </a:t>
          </a:r>
          <a:r>
            <a:rPr lang="es-CR" dirty="0" err="1"/>
            <a:t>serie|subserie</a:t>
          </a:r>
          <a:r>
            <a:rPr lang="es-CR" dirty="0"/>
            <a:t> documental. Se deben incluir aspectos como: fecha y número de la sesión del Comité Institucional de Selección y Eliminación de Documentos que aprobó la tabla de plazos o la valoración parcial; fecha, número de la sesión y del acuerdo de la Comisión Nacional de Selección y Eliminación de Documentos que conoció la tabla de plazos o la valoración parcial y el número de acta de eliminación y fecha.</a:t>
          </a:r>
          <a:endParaRPr lang="es-CR" b="1" dirty="0"/>
        </a:p>
      </dgm:t>
    </dgm:pt>
    <dgm:pt modelId="{49D13F1D-D77E-4671-A617-C83ED18D68A2}" type="parTrans" cxnId="{077DB03C-843A-41A7-9B52-C7B721A524A7}">
      <dgm:prSet/>
      <dgm:spPr/>
      <dgm:t>
        <a:bodyPr/>
        <a:lstStyle/>
        <a:p>
          <a:endParaRPr lang="es-CR"/>
        </a:p>
      </dgm:t>
    </dgm:pt>
    <dgm:pt modelId="{1AE10A29-1431-4FA0-8F8E-A26056DD07CB}" type="sibTrans" cxnId="{077DB03C-843A-41A7-9B52-C7B721A524A7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1AF19141-DE8D-4DC2-BEE5-6D4FF3357472}" type="pres">
      <dgm:prSet presAssocID="{4D1E09A5-4F18-4F76-98A5-6EE7DE202FF5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077DB03C-843A-41A7-9B52-C7B721A524A7}" srcId="{E70C63A0-6073-4F49-A1FF-D99892FCC414}" destId="{4D1E09A5-4F18-4F76-98A5-6EE7DE202FF5}" srcOrd="0" destOrd="0" parTransId="{49D13F1D-D77E-4671-A617-C83ED18D68A2}" sibTransId="{1AE10A29-1431-4FA0-8F8E-A26056DD07CB}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FD49519C-FD81-4CE5-ACF4-7B47D6C4C472}" type="presOf" srcId="{4D1E09A5-4F18-4F76-98A5-6EE7DE202FF5}" destId="{1AF19141-DE8D-4DC2-BEE5-6D4FF3357472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738C0BC0-B667-4675-97B0-065E1CD0660B}" type="presParOf" srcId="{64845CBA-392F-4154-9599-3790CF819A5B}" destId="{1AF19141-DE8D-4DC2-BEE5-6D4FF3357472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4.1. Condiciones de acceso (opcional)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4D1E09A5-4F18-4F76-98A5-6EE7DE202FF5}">
      <dgm:prSet/>
      <dgm:spPr/>
      <dgm:t>
        <a:bodyPr/>
        <a:lstStyle/>
        <a:p>
          <a:r>
            <a:rPr lang="es-CR" dirty="0"/>
            <a:t>Informar sobre la situación que afecte el acceso a la </a:t>
          </a:r>
          <a:r>
            <a:rPr lang="es-CR" dirty="0" err="1"/>
            <a:t>serie|subserie</a:t>
          </a:r>
          <a:r>
            <a:rPr lang="es-CR" dirty="0"/>
            <a:t> documental. Si no tiene ninguna restricción, el campo debe quedar en blanco, de lo contrario se debe indicar que está “restringido”. Indicando la normativa que restringe el acceso.</a:t>
          </a:r>
        </a:p>
      </dgm:t>
    </dgm:pt>
    <dgm:pt modelId="{49D13F1D-D77E-4671-A617-C83ED18D68A2}" type="parTrans" cxnId="{077DB03C-843A-41A7-9B52-C7B721A524A7}">
      <dgm:prSet/>
      <dgm:spPr/>
      <dgm:t>
        <a:bodyPr/>
        <a:lstStyle/>
        <a:p>
          <a:endParaRPr lang="es-CR"/>
        </a:p>
      </dgm:t>
    </dgm:pt>
    <dgm:pt modelId="{1AE10A29-1431-4FA0-8F8E-A26056DD07CB}" type="sibTrans" cxnId="{077DB03C-843A-41A7-9B52-C7B721A524A7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1AF19141-DE8D-4DC2-BEE5-6D4FF3357472}" type="pres">
      <dgm:prSet presAssocID="{4D1E09A5-4F18-4F76-98A5-6EE7DE202FF5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077DB03C-843A-41A7-9B52-C7B721A524A7}" srcId="{E70C63A0-6073-4F49-A1FF-D99892FCC414}" destId="{4D1E09A5-4F18-4F76-98A5-6EE7DE202FF5}" srcOrd="0" destOrd="0" parTransId="{49D13F1D-D77E-4671-A617-C83ED18D68A2}" sibTransId="{1AE10A29-1431-4FA0-8F8E-A26056DD07CB}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FD49519C-FD81-4CE5-ACF4-7B47D6C4C472}" type="presOf" srcId="{4D1E09A5-4F18-4F76-98A5-6EE7DE202FF5}" destId="{1AF19141-DE8D-4DC2-BEE5-6D4FF3357472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738C0BC0-B667-4675-97B0-065E1CD0660B}" type="presParOf" srcId="{64845CBA-392F-4154-9599-3790CF819A5B}" destId="{1AF19141-DE8D-4DC2-BEE5-6D4FF3357472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5.1. Notas del archivero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FCCA16B2-6CF1-4CAD-8045-7037269B78C0}">
      <dgm:prSet/>
      <dgm:spPr/>
      <dgm:t>
        <a:bodyPr/>
        <a:lstStyle/>
        <a:p>
          <a:r>
            <a:rPr lang="es-ES" dirty="0"/>
            <a:t>Designar el nombre del responsable de la creación de la descripción. </a:t>
          </a:r>
          <a:endParaRPr lang="es-CR" dirty="0"/>
        </a:p>
      </dgm:t>
    </dgm:pt>
    <dgm:pt modelId="{207BD65E-6F62-4A26-B04F-A83829C3D7C3}" type="parTrans" cxnId="{D2D54449-2BCF-481B-A73A-F8934037D887}">
      <dgm:prSet/>
      <dgm:spPr/>
      <dgm:t>
        <a:bodyPr/>
        <a:lstStyle/>
        <a:p>
          <a:endParaRPr lang="es-CR"/>
        </a:p>
      </dgm:t>
    </dgm:pt>
    <dgm:pt modelId="{C7BD7D84-6281-4DA2-81D9-3AEEEB6BAB82}" type="sibTrans" cxnId="{D2D54449-2BCF-481B-A73A-F8934037D887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E079B4F9-7FB1-48DD-B6A3-BCBA188B3923}" type="pres">
      <dgm:prSet presAssocID="{FCCA16B2-6CF1-4CAD-8045-7037269B78C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D2D54449-2BCF-481B-A73A-F8934037D887}" srcId="{E70C63A0-6073-4F49-A1FF-D99892FCC414}" destId="{FCCA16B2-6CF1-4CAD-8045-7037269B78C0}" srcOrd="0" destOrd="0" parTransId="{207BD65E-6F62-4A26-B04F-A83829C3D7C3}" sibTransId="{C7BD7D84-6281-4DA2-81D9-3AEEEB6BAB82}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55E095A8-B1AA-4BE5-87C7-39BAB91B1E90}" type="presOf" srcId="{FCCA16B2-6CF1-4CAD-8045-7037269B78C0}" destId="{E079B4F9-7FB1-48DD-B6A3-BCBA188B3923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1208D991-1E9A-476C-A0A1-4D56B5F531AB}" type="presParOf" srcId="{64845CBA-392F-4154-9599-3790CF819A5B}" destId="{E079B4F9-7FB1-48DD-B6A3-BCBA188B3923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5.2 Fecha de la descripción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611D3FEE-75AD-4050-A763-5F261A8EA007}">
      <dgm:prSet/>
      <dgm:spPr/>
      <dgm:t>
        <a:bodyPr/>
        <a:lstStyle/>
        <a:p>
          <a:r>
            <a:rPr lang="es-ES" dirty="0"/>
            <a:t>Indicar cuándo se redactó la descripción, </a:t>
          </a:r>
          <a:r>
            <a:rPr lang="es-CR" dirty="0"/>
            <a:t>en el siguiente formato: año, mes y día, de acuerdo con la norma ISO 8601. </a:t>
          </a:r>
        </a:p>
      </dgm:t>
    </dgm:pt>
    <dgm:pt modelId="{0359D792-3DD5-4929-A1CC-8C97694EC9C5}" type="parTrans" cxnId="{D7B4E58C-A382-43D0-A36D-ADAFE983769A}">
      <dgm:prSet/>
      <dgm:spPr/>
      <dgm:t>
        <a:bodyPr/>
        <a:lstStyle/>
        <a:p>
          <a:endParaRPr lang="es-CR"/>
        </a:p>
      </dgm:t>
    </dgm:pt>
    <dgm:pt modelId="{F922BE7C-0B25-4208-8C67-71A0AA6C885B}" type="sibTrans" cxnId="{D7B4E58C-A382-43D0-A36D-ADAFE983769A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67449A65-ED07-4771-944A-F23F2F0563E6}" type="pres">
      <dgm:prSet presAssocID="{611D3FEE-75AD-4050-A763-5F261A8EA007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D7B4E58C-A382-43D0-A36D-ADAFE983769A}" srcId="{E70C63A0-6073-4F49-A1FF-D99892FCC414}" destId="{611D3FEE-75AD-4050-A763-5F261A8EA007}" srcOrd="0" destOrd="0" parTransId="{0359D792-3DD5-4929-A1CC-8C97694EC9C5}" sibTransId="{F922BE7C-0B25-4208-8C67-71A0AA6C885B}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A2111EFE-200A-4AEC-AE0F-201C2709A376}" type="presOf" srcId="{611D3FEE-75AD-4050-A763-5F261A8EA007}" destId="{67449A65-ED07-4771-944A-F23F2F0563E6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3D1BA005-7864-444D-8F58-0E5EBF1A61C6}" type="presParOf" srcId="{64845CBA-392F-4154-9599-3790CF819A5B}" destId="{67449A65-ED07-4771-944A-F23F2F0563E6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1.1. Código de referencia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06422073-BC22-43A5-8E7D-1DF0E53B3EA9}">
      <dgm:prSet/>
      <dgm:spPr/>
      <dgm:t>
        <a:bodyPr/>
        <a:lstStyle/>
        <a:p>
          <a:pPr>
            <a:buNone/>
          </a:pPr>
          <a:r>
            <a:rPr lang="es-CR" dirty="0"/>
            <a:t>Identificar de modo único la unidad documental. El código de referencia se debe conformar: </a:t>
          </a:r>
        </a:p>
      </dgm:t>
    </dgm:pt>
    <dgm:pt modelId="{62DA0072-E1B2-4E6A-806E-A719DDDB137C}" type="parTrans" cxnId="{2AD98C62-CE25-4C76-B936-857A6FB490CC}">
      <dgm:prSet/>
      <dgm:spPr/>
      <dgm:t>
        <a:bodyPr/>
        <a:lstStyle/>
        <a:p>
          <a:endParaRPr lang="es-CR"/>
        </a:p>
      </dgm:t>
    </dgm:pt>
    <dgm:pt modelId="{DA837A7B-A614-4F25-BC30-9CCF639D6BC8}" type="sibTrans" cxnId="{2AD98C62-CE25-4C76-B936-857A6FB490CC}">
      <dgm:prSet/>
      <dgm:spPr/>
      <dgm:t>
        <a:bodyPr/>
        <a:lstStyle/>
        <a:p>
          <a:endParaRPr lang="es-CR"/>
        </a:p>
      </dgm:t>
    </dgm:pt>
    <dgm:pt modelId="{84052444-A412-42FD-B9CB-8CC7B0EEC7EC}">
      <dgm:prSet/>
      <dgm:spPr/>
      <dgm:t>
        <a:bodyPr/>
        <a:lstStyle/>
        <a:p>
          <a:pPr>
            <a:buNone/>
          </a:pPr>
          <a:r>
            <a:rPr lang="es-CR" dirty="0"/>
            <a:t>Código del país, en el caso de Costa Rica se indicará: 506.</a:t>
          </a:r>
        </a:p>
      </dgm:t>
    </dgm:pt>
    <dgm:pt modelId="{7455E18A-F793-4893-9C9E-233A8CF3D3F6}" type="parTrans" cxnId="{07554631-D541-4906-9957-94722DD7112F}">
      <dgm:prSet/>
      <dgm:spPr/>
    </dgm:pt>
    <dgm:pt modelId="{4CA8F76C-40F9-4904-A616-B1624EE6C348}" type="sibTrans" cxnId="{07554631-D541-4906-9957-94722DD7112F}">
      <dgm:prSet/>
      <dgm:spPr/>
    </dgm:pt>
    <dgm:pt modelId="{B713B50F-2E75-45F0-A181-FC2AFBBB479F}">
      <dgm:prSet/>
      <dgm:spPr/>
      <dgm:t>
        <a:bodyPr/>
        <a:lstStyle/>
        <a:p>
          <a:pPr>
            <a:buNone/>
          </a:pPr>
          <a:r>
            <a:rPr lang="es-CR" dirty="0"/>
            <a:t>Código del fondo (se utilizará el código de la institución productora).</a:t>
          </a:r>
        </a:p>
      </dgm:t>
    </dgm:pt>
    <dgm:pt modelId="{76383A2F-1AA2-4907-A255-76135C639A77}" type="parTrans" cxnId="{6452B956-6A03-4F67-AE7C-A31BFE7E6A00}">
      <dgm:prSet/>
      <dgm:spPr/>
    </dgm:pt>
    <dgm:pt modelId="{C4A8C695-3074-4C80-8D52-F9F997A0EBD4}" type="sibTrans" cxnId="{6452B956-6A03-4F67-AE7C-A31BFE7E6A00}">
      <dgm:prSet/>
      <dgm:spPr/>
    </dgm:pt>
    <dgm:pt modelId="{106BD15D-F6C6-458D-9D8B-6AD8DE9FFAA7}">
      <dgm:prSet/>
      <dgm:spPr/>
      <dgm:t>
        <a:bodyPr/>
        <a:lstStyle/>
        <a:p>
          <a:pPr>
            <a:buNone/>
          </a:pPr>
          <a:r>
            <a:rPr lang="es-CR" dirty="0"/>
            <a:t>Código del subfondo: Número consecutivo, debe estar normalizado por el encargado del Archivo Central (se recomienda que esté compuesto de tres dígitos).</a:t>
          </a:r>
        </a:p>
      </dgm:t>
    </dgm:pt>
    <dgm:pt modelId="{F0268E1C-A211-45D8-8F30-27D86FAFF5C7}" type="parTrans" cxnId="{567928AA-4072-4FCA-B1B8-23FEE34E11FD}">
      <dgm:prSet/>
      <dgm:spPr/>
    </dgm:pt>
    <dgm:pt modelId="{938F3655-BDFB-4988-92DC-BECB7BF47CA2}" type="sibTrans" cxnId="{567928AA-4072-4FCA-B1B8-23FEE34E11FD}">
      <dgm:prSet/>
      <dgm:spPr/>
    </dgm:pt>
    <dgm:pt modelId="{7E07F55B-1482-4C0B-A3F4-4E32415D68B8}">
      <dgm:prSet/>
      <dgm:spPr/>
      <dgm:t>
        <a:bodyPr/>
        <a:lstStyle/>
        <a:p>
          <a:pPr>
            <a:buNone/>
          </a:pPr>
          <a:r>
            <a:rPr lang="es-CR" dirty="0"/>
            <a:t>Código de la serie: Número consecutivo, debe estar normalizado por el encargado del Archivo Central (compuesto de cuatro dígitos).</a:t>
          </a:r>
        </a:p>
      </dgm:t>
    </dgm:pt>
    <dgm:pt modelId="{AA0181FE-7C61-4BAF-BE2F-A66858CC379C}" type="parTrans" cxnId="{80C0223E-B1B4-4C39-8911-EBDC3B93C254}">
      <dgm:prSet/>
      <dgm:spPr/>
    </dgm:pt>
    <dgm:pt modelId="{B41380CF-C463-4F29-BD4C-E05238811853}" type="sibTrans" cxnId="{80C0223E-B1B4-4C39-8911-EBDC3B93C254}">
      <dgm:prSet/>
      <dgm:spPr/>
    </dgm:pt>
    <dgm:pt modelId="{E8C33407-DE04-45D9-8B45-C065DE614CA9}">
      <dgm:prSet/>
      <dgm:spPr/>
      <dgm:t>
        <a:bodyPr/>
        <a:lstStyle/>
        <a:p>
          <a:pPr>
            <a:buNone/>
          </a:pPr>
          <a:r>
            <a:rPr lang="es-CR" dirty="0"/>
            <a:t>Código de la subserie: Número consecutivo, debe estar normalizado por el encargado del Archivo Central (compuesto de dos dígitos).</a:t>
          </a:r>
        </a:p>
      </dgm:t>
    </dgm:pt>
    <dgm:pt modelId="{50483031-F811-4359-AAC3-F395CAFC357B}" type="parTrans" cxnId="{3FB4A622-393D-4654-9255-D21B98A9E036}">
      <dgm:prSet/>
      <dgm:spPr/>
    </dgm:pt>
    <dgm:pt modelId="{D4A378A9-932A-4E79-8C7B-1E4DA500E913}" type="sibTrans" cxnId="{3FB4A622-393D-4654-9255-D21B98A9E036}">
      <dgm:prSet/>
      <dgm:spPr/>
    </dgm:pt>
    <dgm:pt modelId="{C897876A-B823-463C-98D2-A337C3552DBA}">
      <dgm:prSet/>
      <dgm:spPr/>
      <dgm:t>
        <a:bodyPr/>
        <a:lstStyle/>
        <a:p>
          <a:pPr>
            <a:buNone/>
          </a:pPr>
          <a:endParaRPr lang="es-CR" dirty="0"/>
        </a:p>
      </dgm:t>
    </dgm:pt>
    <dgm:pt modelId="{9E0B3A08-02CE-4FCD-8DFF-6EF7ED57E77E}" type="parTrans" cxnId="{93A73975-E88E-422D-AF6C-B322A5945B28}">
      <dgm:prSet/>
      <dgm:spPr/>
    </dgm:pt>
    <dgm:pt modelId="{264A7CD8-D921-441E-B1A9-FE436359D4EC}" type="sibTrans" cxnId="{93A73975-E88E-422D-AF6C-B322A5945B28}">
      <dgm:prSet/>
      <dgm:spPr/>
    </dgm:pt>
    <dgm:pt modelId="{D058AC2D-0428-40EC-B8A4-378673727466}">
      <dgm:prSet/>
      <dgm:spPr/>
      <dgm:t>
        <a:bodyPr/>
        <a:lstStyle/>
        <a:p>
          <a:pPr>
            <a:buFont typeface="+mj-lt"/>
            <a:buAutoNum type="alphaLcParenR"/>
          </a:pPr>
          <a:r>
            <a:rPr lang="es-CR"/>
            <a:t>Código de la unidad documental compuesta: Número consecutivo, este código debe estar normalizado por el encargado del Archivo Central (compuesto de cuatro dígitos). </a:t>
          </a:r>
          <a:endParaRPr lang="es-CR" dirty="0"/>
        </a:p>
      </dgm:t>
    </dgm:pt>
    <dgm:pt modelId="{DFBA5115-C53E-4706-94DD-9D8B52288926}" type="parTrans" cxnId="{F7EAED5B-B439-4E1B-8F53-A36B385CF23E}">
      <dgm:prSet/>
      <dgm:spPr/>
    </dgm:pt>
    <dgm:pt modelId="{AE15AD5E-E737-4951-9BC2-FCA2EA375D6A}" type="sibTrans" cxnId="{F7EAED5B-B439-4E1B-8F53-A36B385CF23E}">
      <dgm:prSet/>
      <dgm:spPr/>
    </dgm:pt>
    <dgm:pt modelId="{FFADF2D3-BD58-41CC-A898-A99620AE5B92}">
      <dgm:prSet/>
      <dgm:spPr/>
      <dgm:t>
        <a:bodyPr/>
        <a:lstStyle/>
        <a:p>
          <a:pPr>
            <a:buFont typeface="+mj-lt"/>
            <a:buAutoNum type="alphaLcParenR"/>
          </a:pPr>
          <a:r>
            <a:rPr lang="es-CR"/>
            <a:t>Código de la unidad documental simple: Número de consecutivo por tipo documental. En este caso se utilizará lo que se conoce como el consecutivo del documento. </a:t>
          </a:r>
        </a:p>
      </dgm:t>
    </dgm:pt>
    <dgm:pt modelId="{8042D72D-143D-4EC2-A9A4-DC87D9468340}" type="parTrans" cxnId="{CD6707C9-7322-4226-A13B-FCF01998A5AB}">
      <dgm:prSet/>
      <dgm:spPr/>
      <dgm:t>
        <a:bodyPr/>
        <a:lstStyle/>
        <a:p>
          <a:endParaRPr lang="es-CR"/>
        </a:p>
      </dgm:t>
    </dgm:pt>
    <dgm:pt modelId="{817521BA-40FB-42A2-9B5C-D505B55D018E}" type="sibTrans" cxnId="{CD6707C9-7322-4226-A13B-FCF01998A5AB}">
      <dgm:prSet/>
      <dgm:spPr/>
      <dgm:t>
        <a:bodyPr/>
        <a:lstStyle/>
        <a:p>
          <a:endParaRPr lang="es-CR"/>
        </a:p>
      </dgm:t>
    </dgm:pt>
    <dgm:pt modelId="{5D44F467-AADF-4355-BBAF-DA7772A60EDE}">
      <dgm:prSet/>
      <dgm:spPr/>
      <dgm:t>
        <a:bodyPr/>
        <a:lstStyle/>
        <a:p>
          <a:pPr>
            <a:buNone/>
          </a:pPr>
          <a:r>
            <a:rPr lang="es-ES"/>
            <a:t>En un sistema de gestión de documentos electrónico, los códigos de país, fondo, subfondo, serie y subserie se heredarán, de manera que se debe ingresar únicamente el código de la unidad documental compuesta que se describe, para completar el respectivo código de referencia.</a:t>
          </a:r>
          <a:endParaRPr lang="es-CR"/>
        </a:p>
      </dgm:t>
    </dgm:pt>
    <dgm:pt modelId="{42065E20-908C-4B4E-8650-F60098CEF7EF}" type="parTrans" cxnId="{391566AE-FB67-4DD1-8996-75092C8B4F1C}">
      <dgm:prSet/>
      <dgm:spPr/>
      <dgm:t>
        <a:bodyPr/>
        <a:lstStyle/>
        <a:p>
          <a:endParaRPr lang="es-CR"/>
        </a:p>
      </dgm:t>
    </dgm:pt>
    <dgm:pt modelId="{6CDA3EBA-79EA-4240-ADBE-00C34E04C5FC}" type="sibTrans" cxnId="{391566AE-FB67-4DD1-8996-75092C8B4F1C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05C09268-8481-4626-A624-26D785D15178}" type="pres">
      <dgm:prSet presAssocID="{06422073-BC22-43A5-8E7D-1DF0E53B3EA9}" presName="oChild" presStyleLbl="fgAcc1" presStyleIdx="0" presStyleCnt="2">
        <dgm:presLayoutVars>
          <dgm:bulletEnabled val="1"/>
        </dgm:presLayoutVars>
      </dgm:prSet>
      <dgm:spPr/>
    </dgm:pt>
    <dgm:pt modelId="{A3F80E81-5BCB-431D-BCB8-0B03CFF25E77}" type="pres">
      <dgm:prSet presAssocID="{DA837A7B-A614-4F25-BC30-9CCF639D6BC8}" presName="outerSibTrans" presStyleCnt="0"/>
      <dgm:spPr/>
    </dgm:pt>
    <dgm:pt modelId="{102DDD01-FC7B-4479-A888-2C032F2D929D}" type="pres">
      <dgm:prSet presAssocID="{C897876A-B823-463C-98D2-A337C3552DBA}" presName="oChild" presStyleLbl="fgAcc1" presStyleIdx="1" presStyleCnt="2">
        <dgm:presLayoutVars>
          <dgm:bulletEnabled val="1"/>
        </dgm:presLayoutVars>
      </dgm:prSet>
      <dgm:spPr/>
    </dgm:pt>
  </dgm:ptLst>
  <dgm:cxnLst>
    <dgm:cxn modelId="{3A157214-7863-4310-8AC3-0E51E1167D09}" type="presOf" srcId="{B713B50F-2E75-45F0-A181-FC2AFBBB479F}" destId="{102DDD01-FC7B-4479-A888-2C032F2D929D}" srcOrd="0" destOrd="2" presId="urn:microsoft.com/office/officeart/2005/8/layout/target2"/>
    <dgm:cxn modelId="{3FB4A622-393D-4654-9255-D21B98A9E036}" srcId="{C897876A-B823-463C-98D2-A337C3552DBA}" destId="{E8C33407-DE04-45D9-8B45-C065DE614CA9}" srcOrd="4" destOrd="0" parTransId="{50483031-F811-4359-AAC3-F395CAFC357B}" sibTransId="{D4A378A9-932A-4E79-8C7B-1E4DA500E913}"/>
    <dgm:cxn modelId="{07554631-D541-4906-9957-94722DD7112F}" srcId="{C897876A-B823-463C-98D2-A337C3552DBA}" destId="{84052444-A412-42FD-B9CB-8CC7B0EEC7EC}" srcOrd="0" destOrd="0" parTransId="{7455E18A-F793-4893-9C9E-233A8CF3D3F6}" sibTransId="{4CA8F76C-40F9-4904-A616-B1624EE6C348}"/>
    <dgm:cxn modelId="{80C0223E-B1B4-4C39-8911-EBDC3B93C254}" srcId="{C897876A-B823-463C-98D2-A337C3552DBA}" destId="{7E07F55B-1482-4C0B-A3F4-4E32415D68B8}" srcOrd="3" destOrd="0" parTransId="{AA0181FE-7C61-4BAF-BE2F-A66858CC379C}" sibTransId="{B41380CF-C463-4F29-BD4C-E05238811853}"/>
    <dgm:cxn modelId="{4426C340-3891-41E0-87B3-B05C5E3AD2CB}" type="presOf" srcId="{C897876A-B823-463C-98D2-A337C3552DBA}" destId="{102DDD01-FC7B-4479-A888-2C032F2D929D}" srcOrd="0" destOrd="0" presId="urn:microsoft.com/office/officeart/2005/8/layout/target2"/>
    <dgm:cxn modelId="{F7EAED5B-B439-4E1B-8F53-A36B385CF23E}" srcId="{C897876A-B823-463C-98D2-A337C3552DBA}" destId="{D058AC2D-0428-40EC-B8A4-378673727466}" srcOrd="5" destOrd="0" parTransId="{DFBA5115-C53E-4706-94DD-9D8B52288926}" sibTransId="{AE15AD5E-E737-4951-9BC2-FCA2EA375D6A}"/>
    <dgm:cxn modelId="{2AD98C62-CE25-4C76-B936-857A6FB490CC}" srcId="{E70C63A0-6073-4F49-A1FF-D99892FCC414}" destId="{06422073-BC22-43A5-8E7D-1DF0E53B3EA9}" srcOrd="0" destOrd="0" parTransId="{62DA0072-E1B2-4E6A-806E-A719DDDB137C}" sibTransId="{DA837A7B-A614-4F25-BC30-9CCF639D6BC8}"/>
    <dgm:cxn modelId="{06E59E51-82EA-4E65-80A2-43F39BFA5EB9}" type="presOf" srcId="{06422073-BC22-43A5-8E7D-1DF0E53B3EA9}" destId="{05C09268-8481-4626-A624-26D785D15178}" srcOrd="0" destOrd="0" presId="urn:microsoft.com/office/officeart/2005/8/layout/target2"/>
    <dgm:cxn modelId="{93A73975-E88E-422D-AF6C-B322A5945B28}" srcId="{E70C63A0-6073-4F49-A1FF-D99892FCC414}" destId="{C897876A-B823-463C-98D2-A337C3552DBA}" srcOrd="1" destOrd="0" parTransId="{9E0B3A08-02CE-4FCD-8DFF-6EF7ED57E77E}" sibTransId="{264A7CD8-D921-441E-B1A9-FE436359D4EC}"/>
    <dgm:cxn modelId="{6452B956-6A03-4F67-AE7C-A31BFE7E6A00}" srcId="{C897876A-B823-463C-98D2-A337C3552DBA}" destId="{B713B50F-2E75-45F0-A181-FC2AFBBB479F}" srcOrd="1" destOrd="0" parTransId="{76383A2F-1AA2-4907-A255-76135C639A77}" sibTransId="{C4A8C695-3074-4C80-8D52-F9F997A0EBD4}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CD080F8C-217C-4B1C-943B-F44DCE44B99F}" type="presOf" srcId="{D058AC2D-0428-40EC-B8A4-378673727466}" destId="{102DDD01-FC7B-4479-A888-2C032F2D929D}" srcOrd="0" destOrd="6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4167DF9D-97AB-470B-B72F-CD72D893A448}" type="presOf" srcId="{E8C33407-DE04-45D9-8B45-C065DE614CA9}" destId="{102DDD01-FC7B-4479-A888-2C032F2D929D}" srcOrd="0" destOrd="5" presId="urn:microsoft.com/office/officeart/2005/8/layout/target2"/>
    <dgm:cxn modelId="{567928AA-4072-4FCA-B1B8-23FEE34E11FD}" srcId="{C897876A-B823-463C-98D2-A337C3552DBA}" destId="{106BD15D-F6C6-458D-9D8B-6AD8DE9FFAA7}" srcOrd="2" destOrd="0" parTransId="{F0268E1C-A211-45D8-8F30-27D86FAFF5C7}" sibTransId="{938F3655-BDFB-4988-92DC-BECB7BF47CA2}"/>
    <dgm:cxn modelId="{391566AE-FB67-4DD1-8996-75092C8B4F1C}" srcId="{C897876A-B823-463C-98D2-A337C3552DBA}" destId="{5D44F467-AADF-4355-BBAF-DA7772A60EDE}" srcOrd="7" destOrd="0" parTransId="{42065E20-908C-4B4E-8650-F60098CEF7EF}" sibTransId="{6CDA3EBA-79EA-4240-ADBE-00C34E04C5FC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42B7CEC4-4570-4211-9869-CCDA79C9FC9A}" type="presOf" srcId="{84052444-A412-42FD-B9CB-8CC7B0EEC7EC}" destId="{102DDD01-FC7B-4479-A888-2C032F2D929D}" srcOrd="0" destOrd="1" presId="urn:microsoft.com/office/officeart/2005/8/layout/target2"/>
    <dgm:cxn modelId="{CD6707C9-7322-4226-A13B-FCF01998A5AB}" srcId="{C897876A-B823-463C-98D2-A337C3552DBA}" destId="{FFADF2D3-BD58-41CC-A898-A99620AE5B92}" srcOrd="6" destOrd="0" parTransId="{8042D72D-143D-4EC2-A9A4-DC87D9468340}" sibTransId="{817521BA-40FB-42A2-9B5C-D505B55D018E}"/>
    <dgm:cxn modelId="{86DEA6CD-52C8-4241-AB1F-6D23B457BEF8}" type="presOf" srcId="{5D44F467-AADF-4355-BBAF-DA7772A60EDE}" destId="{102DDD01-FC7B-4479-A888-2C032F2D929D}" srcOrd="0" destOrd="8" presId="urn:microsoft.com/office/officeart/2005/8/layout/target2"/>
    <dgm:cxn modelId="{739CC4E5-1E33-4019-98B7-440DB4F887E6}" type="presOf" srcId="{7E07F55B-1482-4C0B-A3F4-4E32415D68B8}" destId="{102DDD01-FC7B-4479-A888-2C032F2D929D}" srcOrd="0" destOrd="4" presId="urn:microsoft.com/office/officeart/2005/8/layout/target2"/>
    <dgm:cxn modelId="{D83A3EED-EA81-4CA9-81FA-93ECD4F907E0}" type="presOf" srcId="{106BD15D-F6C6-458D-9D8B-6AD8DE9FFAA7}" destId="{102DDD01-FC7B-4479-A888-2C032F2D929D}" srcOrd="0" destOrd="3" presId="urn:microsoft.com/office/officeart/2005/8/layout/target2"/>
    <dgm:cxn modelId="{DC1BEBF4-1ED7-49C8-838A-4F00A03D8D6F}" type="presOf" srcId="{FFADF2D3-BD58-41CC-A898-A99620AE5B92}" destId="{102DDD01-FC7B-4479-A888-2C032F2D929D}" srcOrd="0" destOrd="7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0192E296-DE0E-4CB5-9B80-5146E5E45299}" type="presParOf" srcId="{64845CBA-392F-4154-9599-3790CF819A5B}" destId="{05C09268-8481-4626-A624-26D785D15178}" srcOrd="0" destOrd="0" presId="urn:microsoft.com/office/officeart/2005/8/layout/target2"/>
    <dgm:cxn modelId="{E52EE6E3-277E-4CBC-9C53-47511E786E93}" type="presParOf" srcId="{64845CBA-392F-4154-9599-3790CF819A5B}" destId="{A3F80E81-5BCB-431D-BCB8-0B03CFF25E77}" srcOrd="1" destOrd="0" presId="urn:microsoft.com/office/officeart/2005/8/layout/target2"/>
    <dgm:cxn modelId="{AEC8A830-8C66-4811-86C4-9E2FD4A44C4F}" type="presParOf" srcId="{64845CBA-392F-4154-9599-3790CF819A5B}" destId="{102DDD01-FC7B-4479-A888-2C032F2D929D}" srcOrd="2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1.2. Titulo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2642C2F7-C6F0-456B-B0B6-F43D60935233}">
      <dgm:prSet/>
      <dgm:spPr/>
      <dgm:t>
        <a:bodyPr/>
        <a:lstStyle/>
        <a:p>
          <a:pPr>
            <a:buNone/>
          </a:pPr>
          <a:r>
            <a:rPr lang="es-CR" dirty="0"/>
            <a:t>Consignar un título conciso. En este caso, indicar el nombre del fondo de los documentos. </a:t>
          </a:r>
        </a:p>
      </dgm:t>
    </dgm:pt>
    <dgm:pt modelId="{2B4EA671-53AC-4544-935E-0E4A08D83C48}" type="parTrans" cxnId="{26D7CCE9-81F1-42B5-91F5-8B04C13411C5}">
      <dgm:prSet/>
      <dgm:spPr/>
      <dgm:t>
        <a:bodyPr/>
        <a:lstStyle/>
        <a:p>
          <a:endParaRPr lang="es-CR"/>
        </a:p>
      </dgm:t>
    </dgm:pt>
    <dgm:pt modelId="{B5229D99-36E5-404A-BA6D-90492A0758CF}" type="sibTrans" cxnId="{26D7CCE9-81F1-42B5-91F5-8B04C13411C5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77DD7D66-81E7-4BBA-8E9A-043EE10E6967}" type="pres">
      <dgm:prSet presAssocID="{2642C2F7-C6F0-456B-B0B6-F43D60935233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292579AB-342D-4683-BFDB-34A06D98B105}" type="presOf" srcId="{2642C2F7-C6F0-456B-B0B6-F43D60935233}" destId="{77DD7D66-81E7-4BBA-8E9A-043EE10E6967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26D7CCE9-81F1-42B5-91F5-8B04C13411C5}" srcId="{E70C63A0-6073-4F49-A1FF-D99892FCC414}" destId="{2642C2F7-C6F0-456B-B0B6-F43D60935233}" srcOrd="0" destOrd="0" parTransId="{2B4EA671-53AC-4544-935E-0E4A08D83C48}" sibTransId="{B5229D99-36E5-404A-BA6D-90492A0758CF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59E09DE2-9188-45B1-959F-31603F0908DF}" type="presParOf" srcId="{64845CBA-392F-4154-9599-3790CF819A5B}" destId="{77DD7D66-81E7-4BBA-8E9A-043EE10E6967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1.1. Código de referencia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FC3C8A1B-9528-4F5D-A374-9576EFD7C245}">
      <dgm:prSet/>
      <dgm:spPr/>
      <dgm:t>
        <a:bodyPr/>
        <a:lstStyle/>
        <a:p>
          <a:pPr>
            <a:buNone/>
          </a:pPr>
          <a:r>
            <a:rPr lang="es-CR" dirty="0"/>
            <a:t>Es importante, aclarar, que es necesario otorgar un consecutivo a todas las series y tipos documentales que produce la institución, y no únicamente a los oficios (como normalmente se realiza en las instituciones). Se recomienda realizar esta tarea desde la confección del cuadro de clasificación.</a:t>
          </a:r>
        </a:p>
      </dgm:t>
    </dgm:pt>
    <dgm:pt modelId="{63583ABC-1AD9-414C-BA8A-020C718BEE26}" type="parTrans" cxnId="{856A9BAD-50B8-4860-8F78-6E93F0A099F8}">
      <dgm:prSet/>
      <dgm:spPr/>
    </dgm:pt>
    <dgm:pt modelId="{02E08885-70C5-4E96-A58A-4D46EF967796}" type="sibTrans" cxnId="{856A9BAD-50B8-4860-8F78-6E93F0A099F8}">
      <dgm:prSet/>
      <dgm:spPr/>
    </dgm:pt>
    <dgm:pt modelId="{604F605C-8133-46B1-A9B5-8B39194176AB}">
      <dgm:prSet/>
      <dgm:spPr/>
      <dgm:t>
        <a:bodyPr/>
        <a:lstStyle/>
        <a:p>
          <a:pPr>
            <a:buNone/>
          </a:pPr>
          <a:r>
            <a:rPr lang="es-CR"/>
            <a:t>El consecutivo del documento se conformará: tipo de documental +acrónimo del fondo + acrónimo del subfondo + número consecutivo + año.</a:t>
          </a:r>
        </a:p>
      </dgm:t>
    </dgm:pt>
    <dgm:pt modelId="{F92797D9-F188-4F21-A8CA-4EE70EC3AD8D}" type="parTrans" cxnId="{CF4689B0-BA8F-49BF-9263-E5DA0CFC1BAC}">
      <dgm:prSet/>
      <dgm:spPr/>
      <dgm:t>
        <a:bodyPr/>
        <a:lstStyle/>
        <a:p>
          <a:endParaRPr lang="es-CR"/>
        </a:p>
      </dgm:t>
    </dgm:pt>
    <dgm:pt modelId="{6B2A6FBC-D88C-47F5-AA46-45F472AA7A31}" type="sibTrans" cxnId="{CF4689B0-BA8F-49BF-9263-E5DA0CFC1BAC}">
      <dgm:prSet/>
      <dgm:spPr/>
      <dgm:t>
        <a:bodyPr/>
        <a:lstStyle/>
        <a:p>
          <a:endParaRPr lang="es-CR"/>
        </a:p>
      </dgm:t>
    </dgm:pt>
    <dgm:pt modelId="{E9F56C55-3299-455C-B594-CF30F70FE507}">
      <dgm:prSet/>
      <dgm:spPr/>
      <dgm:t>
        <a:bodyPr/>
        <a:lstStyle/>
        <a:p>
          <a:pPr>
            <a:buNone/>
          </a:pPr>
          <a:r>
            <a:rPr lang="es-ES"/>
            <a:t>En un sistema de gestión de documentos electrónico, los códigos de país, fondo, subfondo, serie, subserie y unidad documental compuesta se heredarán, de manera que se debe ingresar únicamente el código de la unidad documental simple que se describe, para completar el respectivo código de referencia.</a:t>
          </a:r>
          <a:endParaRPr lang="es-CR"/>
        </a:p>
      </dgm:t>
    </dgm:pt>
    <dgm:pt modelId="{5D964647-5948-45D1-8743-683285540745}" type="parTrans" cxnId="{9E1796B9-9A93-41D9-946E-07453FB13C34}">
      <dgm:prSet/>
      <dgm:spPr/>
      <dgm:t>
        <a:bodyPr/>
        <a:lstStyle/>
        <a:p>
          <a:endParaRPr lang="es-CR"/>
        </a:p>
      </dgm:t>
    </dgm:pt>
    <dgm:pt modelId="{689E94D3-2C82-4E4D-BED5-6EC5F6976DF7}" type="sibTrans" cxnId="{9E1796B9-9A93-41D9-946E-07453FB13C34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75AFDCD0-1D03-4494-8792-DAD64D6DEC60}" type="pres">
      <dgm:prSet presAssocID="{FC3C8A1B-9528-4F5D-A374-9576EFD7C245}" presName="oChild" presStyleLbl="fgAcc1" presStyleIdx="0" presStyleCnt="3">
        <dgm:presLayoutVars>
          <dgm:bulletEnabled val="1"/>
        </dgm:presLayoutVars>
      </dgm:prSet>
      <dgm:spPr/>
    </dgm:pt>
    <dgm:pt modelId="{C32AEB74-8721-4939-AD26-6B907980A000}" type="pres">
      <dgm:prSet presAssocID="{02E08885-70C5-4E96-A58A-4D46EF967796}" presName="outerSibTrans" presStyleCnt="0"/>
      <dgm:spPr/>
    </dgm:pt>
    <dgm:pt modelId="{61AE6176-1007-4B0B-9954-161A99445CBF}" type="pres">
      <dgm:prSet presAssocID="{604F605C-8133-46B1-A9B5-8B39194176AB}" presName="oChild" presStyleLbl="fgAcc1" presStyleIdx="1" presStyleCnt="3">
        <dgm:presLayoutVars>
          <dgm:bulletEnabled val="1"/>
        </dgm:presLayoutVars>
      </dgm:prSet>
      <dgm:spPr/>
    </dgm:pt>
    <dgm:pt modelId="{BAD9688F-099E-4033-AC4B-83D91FC814F7}" type="pres">
      <dgm:prSet presAssocID="{6B2A6FBC-D88C-47F5-AA46-45F472AA7A31}" presName="outerSibTrans" presStyleCnt="0"/>
      <dgm:spPr/>
    </dgm:pt>
    <dgm:pt modelId="{FDA45CDE-3D9D-4E86-93D1-50CE094C7F2C}" type="pres">
      <dgm:prSet presAssocID="{E9F56C55-3299-455C-B594-CF30F70FE507}" presName="oChild" presStyleLbl="fgAcc1" presStyleIdx="2" presStyleCnt="3">
        <dgm:presLayoutVars>
          <dgm:bulletEnabled val="1"/>
        </dgm:presLayoutVars>
      </dgm:prSet>
      <dgm:spPr/>
    </dgm:pt>
  </dgm:ptLst>
  <dgm:cxnLst>
    <dgm:cxn modelId="{C6A0FA05-3726-4229-93B2-4DA644B2F717}" type="presOf" srcId="{E9F56C55-3299-455C-B594-CF30F70FE507}" destId="{FDA45CDE-3D9D-4E86-93D1-50CE094C7F2C}" srcOrd="0" destOrd="0" presId="urn:microsoft.com/office/officeart/2005/8/layout/target2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E97AC67F-FD9E-40EB-9D1B-5F2DFDC678F8}" type="presOf" srcId="{604F605C-8133-46B1-A9B5-8B39194176AB}" destId="{61AE6176-1007-4B0B-9954-161A99445CBF}" srcOrd="0" destOrd="0" presId="urn:microsoft.com/office/officeart/2005/8/layout/target2"/>
    <dgm:cxn modelId="{75BF6387-7FA6-464C-B060-BF43E5487C20}" type="presOf" srcId="{FC3C8A1B-9528-4F5D-A374-9576EFD7C245}" destId="{75AFDCD0-1D03-4494-8792-DAD64D6DEC60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856A9BAD-50B8-4860-8F78-6E93F0A099F8}" srcId="{E70C63A0-6073-4F49-A1FF-D99892FCC414}" destId="{FC3C8A1B-9528-4F5D-A374-9576EFD7C245}" srcOrd="0" destOrd="0" parTransId="{63583ABC-1AD9-414C-BA8A-020C718BEE26}" sibTransId="{02E08885-70C5-4E96-A58A-4D46EF967796}"/>
    <dgm:cxn modelId="{CF4689B0-BA8F-49BF-9263-E5DA0CFC1BAC}" srcId="{E70C63A0-6073-4F49-A1FF-D99892FCC414}" destId="{604F605C-8133-46B1-A9B5-8B39194176AB}" srcOrd="1" destOrd="0" parTransId="{F92797D9-F188-4F21-A8CA-4EE70EC3AD8D}" sibTransId="{6B2A6FBC-D88C-47F5-AA46-45F472AA7A31}"/>
    <dgm:cxn modelId="{9E1796B9-9A93-41D9-946E-07453FB13C34}" srcId="{E70C63A0-6073-4F49-A1FF-D99892FCC414}" destId="{E9F56C55-3299-455C-B594-CF30F70FE507}" srcOrd="2" destOrd="0" parTransId="{5D964647-5948-45D1-8743-683285540745}" sibTransId="{689E94D3-2C82-4E4D-BED5-6EC5F6976DF7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01B58826-3685-4247-91DA-69529F70B83B}" type="presParOf" srcId="{64845CBA-392F-4154-9599-3790CF819A5B}" destId="{75AFDCD0-1D03-4494-8792-DAD64D6DEC60}" srcOrd="0" destOrd="0" presId="urn:microsoft.com/office/officeart/2005/8/layout/target2"/>
    <dgm:cxn modelId="{72DF04DA-B080-4A12-BEB5-4CEF0F742A08}" type="presParOf" srcId="{64845CBA-392F-4154-9599-3790CF819A5B}" destId="{C32AEB74-8721-4939-AD26-6B907980A000}" srcOrd="1" destOrd="0" presId="urn:microsoft.com/office/officeart/2005/8/layout/target2"/>
    <dgm:cxn modelId="{233B84E8-1830-49FD-952E-F0748251DC01}" type="presParOf" srcId="{64845CBA-392F-4154-9599-3790CF819A5B}" destId="{61AE6176-1007-4B0B-9954-161A99445CBF}" srcOrd="2" destOrd="0" presId="urn:microsoft.com/office/officeart/2005/8/layout/target2"/>
    <dgm:cxn modelId="{F0F0B423-02A0-42E6-AB12-A657D6EB9045}" type="presParOf" srcId="{64845CBA-392F-4154-9599-3790CF819A5B}" destId="{BAD9688F-099E-4033-AC4B-83D91FC814F7}" srcOrd="3" destOrd="0" presId="urn:microsoft.com/office/officeart/2005/8/layout/target2"/>
    <dgm:cxn modelId="{CC884D7C-8483-468E-BA7A-F188F51760BB}" type="presParOf" srcId="{64845CBA-392F-4154-9599-3790CF819A5B}" destId="{FDA45CDE-3D9D-4E86-93D1-50CE094C7F2C}" srcOrd="4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1.2. Titulo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2642C2F7-C6F0-456B-B0B6-F43D60935233}">
      <dgm:prSet/>
      <dgm:spPr/>
      <dgm:t>
        <a:bodyPr/>
        <a:lstStyle/>
        <a:p>
          <a:pPr>
            <a:buNone/>
          </a:pPr>
          <a:r>
            <a:rPr lang="es-CR" dirty="0"/>
            <a:t>Consignar un título conciso. En este caso, indicar el nombre de la unidad documental. </a:t>
          </a:r>
        </a:p>
      </dgm:t>
    </dgm:pt>
    <dgm:pt modelId="{2B4EA671-53AC-4544-935E-0E4A08D83C48}" type="parTrans" cxnId="{26D7CCE9-81F1-42B5-91F5-8B04C13411C5}">
      <dgm:prSet/>
      <dgm:spPr/>
      <dgm:t>
        <a:bodyPr/>
        <a:lstStyle/>
        <a:p>
          <a:endParaRPr lang="es-CR"/>
        </a:p>
      </dgm:t>
    </dgm:pt>
    <dgm:pt modelId="{B5229D99-36E5-404A-BA6D-90492A0758CF}" type="sibTrans" cxnId="{26D7CCE9-81F1-42B5-91F5-8B04C13411C5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77DD7D66-81E7-4BBA-8E9A-043EE10E6967}" type="pres">
      <dgm:prSet presAssocID="{2642C2F7-C6F0-456B-B0B6-F43D60935233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292579AB-342D-4683-BFDB-34A06D98B105}" type="presOf" srcId="{2642C2F7-C6F0-456B-B0B6-F43D60935233}" destId="{77DD7D66-81E7-4BBA-8E9A-043EE10E6967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26D7CCE9-81F1-42B5-91F5-8B04C13411C5}" srcId="{E70C63A0-6073-4F49-A1FF-D99892FCC414}" destId="{2642C2F7-C6F0-456B-B0B6-F43D60935233}" srcOrd="0" destOrd="0" parTransId="{2B4EA671-53AC-4544-935E-0E4A08D83C48}" sibTransId="{B5229D99-36E5-404A-BA6D-90492A0758CF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59E09DE2-9188-45B1-959F-31603F0908DF}" type="presParOf" srcId="{64845CBA-392F-4154-9599-3790CF819A5B}" destId="{77DD7D66-81E7-4BBA-8E9A-043EE10E6967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1.3. Fechas extremas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557069F0-E0B1-4835-9AC6-E98DADA88D40}">
      <dgm:prSet/>
      <dgm:spPr/>
      <dgm:t>
        <a:bodyPr/>
        <a:lstStyle/>
        <a:p>
          <a:pPr>
            <a:buNone/>
          </a:pPr>
          <a:r>
            <a:rPr lang="es-CR" dirty="0"/>
            <a:t>Identificar y consignar las fechas de la unidad documental, en el siguiente formato: año, mes y día, de acuerdo con la norma ISO 8601. Si no se cuenta con una fecha, proporcionar una aproximación. </a:t>
          </a:r>
        </a:p>
      </dgm:t>
    </dgm:pt>
    <dgm:pt modelId="{2BE69A91-7300-4DEC-B2A6-714F54492F49}" type="parTrans" cxnId="{EF43AEF6-7B3C-403C-B72F-111C880A22AF}">
      <dgm:prSet/>
      <dgm:spPr/>
      <dgm:t>
        <a:bodyPr/>
        <a:lstStyle/>
        <a:p>
          <a:endParaRPr lang="es-CR"/>
        </a:p>
      </dgm:t>
    </dgm:pt>
    <dgm:pt modelId="{D4B3DB29-E46C-4141-BCA6-FDB8A1C009F9}" type="sibTrans" cxnId="{EF43AEF6-7B3C-403C-B72F-111C880A22AF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C3331A6D-09FF-42D8-97D0-40A312F7AED4}" type="pres">
      <dgm:prSet presAssocID="{557069F0-E0B1-4835-9AC6-E98DADA88D4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C7AB3F93-D557-4495-8E40-869EAF1F8EC2}" type="presOf" srcId="{557069F0-E0B1-4835-9AC6-E98DADA88D40}" destId="{C3331A6D-09FF-42D8-97D0-40A312F7AED4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EF43AEF6-7B3C-403C-B72F-111C880A22AF}" srcId="{E70C63A0-6073-4F49-A1FF-D99892FCC414}" destId="{557069F0-E0B1-4835-9AC6-E98DADA88D40}" srcOrd="0" destOrd="0" parTransId="{2BE69A91-7300-4DEC-B2A6-714F54492F49}" sibTransId="{D4B3DB29-E46C-4141-BCA6-FDB8A1C009F9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DB054EF7-2CE8-4C38-B556-DC66DE8DF08B}" type="presParOf" srcId="{64845CBA-392F-4154-9599-3790CF819A5B}" destId="{C3331A6D-09FF-42D8-97D0-40A312F7AED4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1.4. Nivel de descripción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557069F0-E0B1-4835-9AC6-E98DADA88D40}">
      <dgm:prSet/>
      <dgm:spPr/>
      <dgm:t>
        <a:bodyPr/>
        <a:lstStyle/>
        <a:p>
          <a:pPr>
            <a:buNone/>
          </a:pPr>
          <a:r>
            <a:rPr lang="es-CR" dirty="0"/>
            <a:t>Señalar el nivel de la unidad de descripción. En este caso, siempre se indicará que es unidad documental.</a:t>
          </a:r>
        </a:p>
      </dgm:t>
    </dgm:pt>
    <dgm:pt modelId="{2BE69A91-7300-4DEC-B2A6-714F54492F49}" type="parTrans" cxnId="{EF43AEF6-7B3C-403C-B72F-111C880A22AF}">
      <dgm:prSet/>
      <dgm:spPr/>
      <dgm:t>
        <a:bodyPr/>
        <a:lstStyle/>
        <a:p>
          <a:endParaRPr lang="es-CR"/>
        </a:p>
      </dgm:t>
    </dgm:pt>
    <dgm:pt modelId="{D4B3DB29-E46C-4141-BCA6-FDB8A1C009F9}" type="sibTrans" cxnId="{EF43AEF6-7B3C-403C-B72F-111C880A22AF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C3331A6D-09FF-42D8-97D0-40A312F7AED4}" type="pres">
      <dgm:prSet presAssocID="{557069F0-E0B1-4835-9AC6-E98DADA88D4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C7AB3F93-D557-4495-8E40-869EAF1F8EC2}" type="presOf" srcId="{557069F0-E0B1-4835-9AC6-E98DADA88D40}" destId="{C3331A6D-09FF-42D8-97D0-40A312F7AED4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EF43AEF6-7B3C-403C-B72F-111C880A22AF}" srcId="{E70C63A0-6073-4F49-A1FF-D99892FCC414}" destId="{557069F0-E0B1-4835-9AC6-E98DADA88D40}" srcOrd="0" destOrd="0" parTransId="{2BE69A91-7300-4DEC-B2A6-714F54492F49}" sibTransId="{D4B3DB29-E46C-4141-BCA6-FDB8A1C009F9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DB054EF7-2CE8-4C38-B556-DC66DE8DF08B}" type="presParOf" srcId="{64845CBA-392F-4154-9599-3790CF819A5B}" destId="{C3331A6D-09FF-42D8-97D0-40A312F7AED4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1.5. </a:t>
          </a:r>
          <a:r>
            <a:rPr lang="es-ES" dirty="0"/>
            <a:t>Soporte y volumen de la unidad de descripción </a:t>
          </a:r>
          <a:r>
            <a:rPr lang="es-ES" b="1" dirty="0"/>
            <a:t>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557069F0-E0B1-4835-9AC6-E98DADA88D40}">
      <dgm:prSet/>
      <dgm:spPr/>
      <dgm:t>
        <a:bodyPr/>
        <a:lstStyle/>
        <a:p>
          <a:pPr>
            <a:buNone/>
          </a:pPr>
          <a:r>
            <a:rPr lang="es-CR" dirty="0"/>
            <a:t>Indicar los soportes en que se encuentra la unidad documental y consignar el volumen en metros, centímetros y peso.</a:t>
          </a:r>
        </a:p>
      </dgm:t>
    </dgm:pt>
    <dgm:pt modelId="{2BE69A91-7300-4DEC-B2A6-714F54492F49}" type="parTrans" cxnId="{EF43AEF6-7B3C-403C-B72F-111C880A22AF}">
      <dgm:prSet/>
      <dgm:spPr/>
      <dgm:t>
        <a:bodyPr/>
        <a:lstStyle/>
        <a:p>
          <a:endParaRPr lang="es-CR"/>
        </a:p>
      </dgm:t>
    </dgm:pt>
    <dgm:pt modelId="{D4B3DB29-E46C-4141-BCA6-FDB8A1C009F9}" type="sibTrans" cxnId="{EF43AEF6-7B3C-403C-B72F-111C880A22AF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C3331A6D-09FF-42D8-97D0-40A312F7AED4}" type="pres">
      <dgm:prSet presAssocID="{557069F0-E0B1-4835-9AC6-E98DADA88D4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C7AB3F93-D557-4495-8E40-869EAF1F8EC2}" type="presOf" srcId="{557069F0-E0B1-4835-9AC6-E98DADA88D40}" destId="{C3331A6D-09FF-42D8-97D0-40A312F7AED4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EF43AEF6-7B3C-403C-B72F-111C880A22AF}" srcId="{E70C63A0-6073-4F49-A1FF-D99892FCC414}" destId="{557069F0-E0B1-4835-9AC6-E98DADA88D40}" srcOrd="0" destOrd="0" parTransId="{2BE69A91-7300-4DEC-B2A6-714F54492F49}" sibTransId="{D4B3DB29-E46C-4141-BCA6-FDB8A1C009F9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DB054EF7-2CE8-4C38-B556-DC66DE8DF08B}" type="presParOf" srcId="{64845CBA-392F-4154-9599-3790CF819A5B}" destId="{C3331A6D-09FF-42D8-97D0-40A312F7AED4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2.1. Nombre del o de los productores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4D1E09A5-4F18-4F76-98A5-6EE7DE202FF5}">
      <dgm:prSet/>
      <dgm:spPr/>
      <dgm:t>
        <a:bodyPr/>
        <a:lstStyle/>
        <a:p>
          <a:r>
            <a:rPr lang="es-CR" dirty="0"/>
            <a:t>Colocar el nombre del subfondo que produce la unidad documental que se está describiendo. </a:t>
          </a:r>
          <a:endParaRPr lang="es-CR" b="1" dirty="0"/>
        </a:p>
      </dgm:t>
    </dgm:pt>
    <dgm:pt modelId="{49D13F1D-D77E-4671-A617-C83ED18D68A2}" type="parTrans" cxnId="{077DB03C-843A-41A7-9B52-C7B721A524A7}">
      <dgm:prSet/>
      <dgm:spPr/>
      <dgm:t>
        <a:bodyPr/>
        <a:lstStyle/>
        <a:p>
          <a:endParaRPr lang="es-CR"/>
        </a:p>
      </dgm:t>
    </dgm:pt>
    <dgm:pt modelId="{1AE10A29-1431-4FA0-8F8E-A26056DD07CB}" type="sibTrans" cxnId="{077DB03C-843A-41A7-9B52-C7B721A524A7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1AF19141-DE8D-4DC2-BEE5-6D4FF3357472}" type="pres">
      <dgm:prSet presAssocID="{4D1E09A5-4F18-4F76-98A5-6EE7DE202FF5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077DB03C-843A-41A7-9B52-C7B721A524A7}" srcId="{E70C63A0-6073-4F49-A1FF-D99892FCC414}" destId="{4D1E09A5-4F18-4F76-98A5-6EE7DE202FF5}" srcOrd="0" destOrd="0" parTransId="{49D13F1D-D77E-4671-A617-C83ED18D68A2}" sibTransId="{1AE10A29-1431-4FA0-8F8E-A26056DD07CB}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FD49519C-FD81-4CE5-ACF4-7B47D6C4C472}" type="presOf" srcId="{4D1E09A5-4F18-4F76-98A5-6EE7DE202FF5}" destId="{1AF19141-DE8D-4DC2-BEE5-6D4FF3357472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738C0BC0-B667-4675-97B0-065E1CD0660B}" type="presParOf" srcId="{64845CBA-392F-4154-9599-3790CF819A5B}" destId="{1AF19141-DE8D-4DC2-BEE5-6D4FF3357472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4.1. Notas del archivero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FCCA16B2-6CF1-4CAD-8045-7037269B78C0}">
      <dgm:prSet/>
      <dgm:spPr/>
      <dgm:t>
        <a:bodyPr/>
        <a:lstStyle/>
        <a:p>
          <a:r>
            <a:rPr lang="es-ES" dirty="0"/>
            <a:t>Designar el nombre del responsable de la creación de la descripción. </a:t>
          </a:r>
          <a:endParaRPr lang="es-CR" dirty="0"/>
        </a:p>
      </dgm:t>
    </dgm:pt>
    <dgm:pt modelId="{207BD65E-6F62-4A26-B04F-A83829C3D7C3}" type="parTrans" cxnId="{D2D54449-2BCF-481B-A73A-F8934037D887}">
      <dgm:prSet/>
      <dgm:spPr/>
      <dgm:t>
        <a:bodyPr/>
        <a:lstStyle/>
        <a:p>
          <a:endParaRPr lang="es-CR"/>
        </a:p>
      </dgm:t>
    </dgm:pt>
    <dgm:pt modelId="{C7BD7D84-6281-4DA2-81D9-3AEEEB6BAB82}" type="sibTrans" cxnId="{D2D54449-2BCF-481B-A73A-F8934037D887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E079B4F9-7FB1-48DD-B6A3-BCBA188B3923}" type="pres">
      <dgm:prSet presAssocID="{FCCA16B2-6CF1-4CAD-8045-7037269B78C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D2D54449-2BCF-481B-A73A-F8934037D887}" srcId="{E70C63A0-6073-4F49-A1FF-D99892FCC414}" destId="{FCCA16B2-6CF1-4CAD-8045-7037269B78C0}" srcOrd="0" destOrd="0" parTransId="{207BD65E-6F62-4A26-B04F-A83829C3D7C3}" sibTransId="{C7BD7D84-6281-4DA2-81D9-3AEEEB6BAB82}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55E095A8-B1AA-4BE5-87C7-39BAB91B1E90}" type="presOf" srcId="{FCCA16B2-6CF1-4CAD-8045-7037269B78C0}" destId="{E079B4F9-7FB1-48DD-B6A3-BCBA188B3923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1208D991-1E9A-476C-A0A1-4D56B5F531AB}" type="presParOf" srcId="{64845CBA-392F-4154-9599-3790CF819A5B}" destId="{E079B4F9-7FB1-48DD-B6A3-BCBA188B3923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/>
            <a:t>4.2 </a:t>
          </a:r>
          <a:r>
            <a:rPr lang="es-ES" b="1" dirty="0"/>
            <a:t>Fecha de la descripción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611D3FEE-75AD-4050-A763-5F261A8EA007}">
      <dgm:prSet/>
      <dgm:spPr/>
      <dgm:t>
        <a:bodyPr/>
        <a:lstStyle/>
        <a:p>
          <a:r>
            <a:rPr lang="es-ES" dirty="0"/>
            <a:t>Indicar cuándo se redactó la descripción, </a:t>
          </a:r>
          <a:r>
            <a:rPr lang="es-CR" dirty="0"/>
            <a:t>en el siguiente formato: año, mes y día, de acuerdo con la norma ISO 8601. </a:t>
          </a:r>
        </a:p>
      </dgm:t>
    </dgm:pt>
    <dgm:pt modelId="{0359D792-3DD5-4929-A1CC-8C97694EC9C5}" type="parTrans" cxnId="{D7B4E58C-A382-43D0-A36D-ADAFE983769A}">
      <dgm:prSet/>
      <dgm:spPr/>
      <dgm:t>
        <a:bodyPr/>
        <a:lstStyle/>
        <a:p>
          <a:endParaRPr lang="es-CR"/>
        </a:p>
      </dgm:t>
    </dgm:pt>
    <dgm:pt modelId="{F922BE7C-0B25-4208-8C67-71A0AA6C885B}" type="sibTrans" cxnId="{D7B4E58C-A382-43D0-A36D-ADAFE983769A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67449A65-ED07-4771-944A-F23F2F0563E6}" type="pres">
      <dgm:prSet presAssocID="{611D3FEE-75AD-4050-A763-5F261A8EA007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D7B4E58C-A382-43D0-A36D-ADAFE983769A}" srcId="{E70C63A0-6073-4F49-A1FF-D99892FCC414}" destId="{611D3FEE-75AD-4050-A763-5F261A8EA007}" srcOrd="0" destOrd="0" parTransId="{0359D792-3DD5-4929-A1CC-8C97694EC9C5}" sibTransId="{F922BE7C-0B25-4208-8C67-71A0AA6C885B}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A2111EFE-200A-4AEC-AE0F-201C2709A376}" type="presOf" srcId="{611D3FEE-75AD-4050-A763-5F261A8EA007}" destId="{67449A65-ED07-4771-944A-F23F2F0563E6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3D1BA005-7864-444D-8F58-0E5EBF1A61C6}" type="presParOf" srcId="{64845CBA-392F-4154-9599-3790CF819A5B}" destId="{67449A65-ED07-4771-944A-F23F2F0563E6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1.3. Fechas extremas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557069F0-E0B1-4835-9AC6-E98DADA88D40}">
      <dgm:prSet/>
      <dgm:spPr/>
      <dgm:t>
        <a:bodyPr/>
        <a:lstStyle/>
        <a:p>
          <a:pPr>
            <a:buNone/>
          </a:pPr>
          <a:r>
            <a:rPr lang="es-CR" dirty="0"/>
            <a:t>Identificar y consignar las fechas del fondo en el siguiente formato: año, mes y día, de acuerdo con la norma ISO 8601. Se puede indicar únicamente el año.</a:t>
          </a:r>
        </a:p>
      </dgm:t>
    </dgm:pt>
    <dgm:pt modelId="{2BE69A91-7300-4DEC-B2A6-714F54492F49}" type="parTrans" cxnId="{EF43AEF6-7B3C-403C-B72F-111C880A22AF}">
      <dgm:prSet/>
      <dgm:spPr/>
      <dgm:t>
        <a:bodyPr/>
        <a:lstStyle/>
        <a:p>
          <a:endParaRPr lang="es-CR"/>
        </a:p>
      </dgm:t>
    </dgm:pt>
    <dgm:pt modelId="{D4B3DB29-E46C-4141-BCA6-FDB8A1C009F9}" type="sibTrans" cxnId="{EF43AEF6-7B3C-403C-B72F-111C880A22AF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C3331A6D-09FF-42D8-97D0-40A312F7AED4}" type="pres">
      <dgm:prSet presAssocID="{557069F0-E0B1-4835-9AC6-E98DADA88D4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C7AB3F93-D557-4495-8E40-869EAF1F8EC2}" type="presOf" srcId="{557069F0-E0B1-4835-9AC6-E98DADA88D40}" destId="{C3331A6D-09FF-42D8-97D0-40A312F7AED4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EF43AEF6-7B3C-403C-B72F-111C880A22AF}" srcId="{E70C63A0-6073-4F49-A1FF-D99892FCC414}" destId="{557069F0-E0B1-4835-9AC6-E98DADA88D40}" srcOrd="0" destOrd="0" parTransId="{2BE69A91-7300-4DEC-B2A6-714F54492F49}" sibTransId="{D4B3DB29-E46C-4141-BCA6-FDB8A1C009F9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DB054EF7-2CE8-4C38-B556-DC66DE8DF08B}" type="presParOf" srcId="{64845CBA-392F-4154-9599-3790CF819A5B}" destId="{C3331A6D-09FF-42D8-97D0-40A312F7AED4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1.4. Nivel de descripción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557069F0-E0B1-4835-9AC6-E98DADA88D40}">
      <dgm:prSet/>
      <dgm:spPr/>
      <dgm:t>
        <a:bodyPr/>
        <a:lstStyle/>
        <a:p>
          <a:pPr>
            <a:buNone/>
          </a:pPr>
          <a:r>
            <a:rPr lang="es-CR" dirty="0"/>
            <a:t>Señalar el nivel de la unidad de descripción. En este caso, siempre se indicará que es fondo. </a:t>
          </a:r>
        </a:p>
      </dgm:t>
    </dgm:pt>
    <dgm:pt modelId="{2BE69A91-7300-4DEC-B2A6-714F54492F49}" type="parTrans" cxnId="{EF43AEF6-7B3C-403C-B72F-111C880A22AF}">
      <dgm:prSet/>
      <dgm:spPr/>
      <dgm:t>
        <a:bodyPr/>
        <a:lstStyle/>
        <a:p>
          <a:endParaRPr lang="es-CR"/>
        </a:p>
      </dgm:t>
    </dgm:pt>
    <dgm:pt modelId="{D4B3DB29-E46C-4141-BCA6-FDB8A1C009F9}" type="sibTrans" cxnId="{EF43AEF6-7B3C-403C-B72F-111C880A22AF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C3331A6D-09FF-42D8-97D0-40A312F7AED4}" type="pres">
      <dgm:prSet presAssocID="{557069F0-E0B1-4835-9AC6-E98DADA88D4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C7AB3F93-D557-4495-8E40-869EAF1F8EC2}" type="presOf" srcId="{557069F0-E0B1-4835-9AC6-E98DADA88D40}" destId="{C3331A6D-09FF-42D8-97D0-40A312F7AED4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EF43AEF6-7B3C-403C-B72F-111C880A22AF}" srcId="{E70C63A0-6073-4F49-A1FF-D99892FCC414}" destId="{557069F0-E0B1-4835-9AC6-E98DADA88D40}" srcOrd="0" destOrd="0" parTransId="{2BE69A91-7300-4DEC-B2A6-714F54492F49}" sibTransId="{D4B3DB29-E46C-4141-BCA6-FDB8A1C009F9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DB054EF7-2CE8-4C38-B556-DC66DE8DF08B}" type="presParOf" srcId="{64845CBA-392F-4154-9599-3790CF819A5B}" destId="{C3331A6D-09FF-42D8-97D0-40A312F7AED4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1.5. </a:t>
          </a:r>
          <a:r>
            <a:rPr lang="es-ES" dirty="0"/>
            <a:t>Soporte y volumen de la unidad de descripción </a:t>
          </a:r>
          <a:r>
            <a:rPr lang="es-ES" b="1" dirty="0"/>
            <a:t>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557069F0-E0B1-4835-9AC6-E98DADA88D40}">
      <dgm:prSet/>
      <dgm:spPr/>
      <dgm:t>
        <a:bodyPr/>
        <a:lstStyle/>
        <a:p>
          <a:pPr>
            <a:buNone/>
          </a:pPr>
          <a:r>
            <a:rPr lang="es-CR" dirty="0"/>
            <a:t>Indicar los soportes del fondo y consignar el volumen en metros, centímetros y peso.</a:t>
          </a:r>
        </a:p>
      </dgm:t>
    </dgm:pt>
    <dgm:pt modelId="{2BE69A91-7300-4DEC-B2A6-714F54492F49}" type="parTrans" cxnId="{EF43AEF6-7B3C-403C-B72F-111C880A22AF}">
      <dgm:prSet/>
      <dgm:spPr/>
      <dgm:t>
        <a:bodyPr/>
        <a:lstStyle/>
        <a:p>
          <a:endParaRPr lang="es-CR"/>
        </a:p>
      </dgm:t>
    </dgm:pt>
    <dgm:pt modelId="{D4B3DB29-E46C-4141-BCA6-FDB8A1C009F9}" type="sibTrans" cxnId="{EF43AEF6-7B3C-403C-B72F-111C880A22AF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C3331A6D-09FF-42D8-97D0-40A312F7AED4}" type="pres">
      <dgm:prSet presAssocID="{557069F0-E0B1-4835-9AC6-E98DADA88D4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C7AB3F93-D557-4495-8E40-869EAF1F8EC2}" type="presOf" srcId="{557069F0-E0B1-4835-9AC6-E98DADA88D40}" destId="{C3331A6D-09FF-42D8-97D0-40A312F7AED4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EF43AEF6-7B3C-403C-B72F-111C880A22AF}" srcId="{E70C63A0-6073-4F49-A1FF-D99892FCC414}" destId="{557069F0-E0B1-4835-9AC6-E98DADA88D40}" srcOrd="0" destOrd="0" parTransId="{2BE69A91-7300-4DEC-B2A6-714F54492F49}" sibTransId="{D4B3DB29-E46C-4141-BCA6-FDB8A1C009F9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DB054EF7-2CE8-4C38-B556-DC66DE8DF08B}" type="presParOf" srcId="{64845CBA-392F-4154-9599-3790CF819A5B}" destId="{C3331A6D-09FF-42D8-97D0-40A312F7AED4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2.1. Nombre del o de los productores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4D1E09A5-4F18-4F76-98A5-6EE7DE202FF5}">
      <dgm:prSet/>
      <dgm:spPr/>
      <dgm:t>
        <a:bodyPr/>
        <a:lstStyle/>
        <a:p>
          <a:r>
            <a:rPr lang="es-CR" dirty="0"/>
            <a:t>Colocar el nombre del fondo que se está describiendo. </a:t>
          </a:r>
          <a:endParaRPr lang="es-CR" b="1" dirty="0"/>
        </a:p>
      </dgm:t>
    </dgm:pt>
    <dgm:pt modelId="{49D13F1D-D77E-4671-A617-C83ED18D68A2}" type="parTrans" cxnId="{077DB03C-843A-41A7-9B52-C7B721A524A7}">
      <dgm:prSet/>
      <dgm:spPr/>
      <dgm:t>
        <a:bodyPr/>
        <a:lstStyle/>
        <a:p>
          <a:endParaRPr lang="es-CR"/>
        </a:p>
      </dgm:t>
    </dgm:pt>
    <dgm:pt modelId="{1AE10A29-1431-4FA0-8F8E-A26056DD07CB}" type="sibTrans" cxnId="{077DB03C-843A-41A7-9B52-C7B721A524A7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1AF19141-DE8D-4DC2-BEE5-6D4FF3357472}" type="pres">
      <dgm:prSet presAssocID="{4D1E09A5-4F18-4F76-98A5-6EE7DE202FF5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077DB03C-843A-41A7-9B52-C7B721A524A7}" srcId="{E70C63A0-6073-4F49-A1FF-D99892FCC414}" destId="{4D1E09A5-4F18-4F76-98A5-6EE7DE202FF5}" srcOrd="0" destOrd="0" parTransId="{49D13F1D-D77E-4671-A617-C83ED18D68A2}" sibTransId="{1AE10A29-1431-4FA0-8F8E-A26056DD07CB}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FD49519C-FD81-4CE5-ACF4-7B47D6C4C472}" type="presOf" srcId="{4D1E09A5-4F18-4F76-98A5-6EE7DE202FF5}" destId="{1AF19141-DE8D-4DC2-BEE5-6D4FF3357472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738C0BC0-B667-4675-97B0-065E1CD0660B}" type="presParOf" srcId="{64845CBA-392F-4154-9599-3790CF819A5B}" destId="{1AF19141-DE8D-4DC2-BEE5-6D4FF3357472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3.1. Notas del archivero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FCCA16B2-6CF1-4CAD-8045-7037269B78C0}">
      <dgm:prSet/>
      <dgm:spPr/>
      <dgm:t>
        <a:bodyPr/>
        <a:lstStyle/>
        <a:p>
          <a:r>
            <a:rPr lang="es-ES" dirty="0"/>
            <a:t>Designar el nombre del responsable de la creación de la descripción. </a:t>
          </a:r>
          <a:endParaRPr lang="es-CR" dirty="0"/>
        </a:p>
      </dgm:t>
    </dgm:pt>
    <dgm:pt modelId="{207BD65E-6F62-4A26-B04F-A83829C3D7C3}" type="parTrans" cxnId="{D2D54449-2BCF-481B-A73A-F8934037D887}">
      <dgm:prSet/>
      <dgm:spPr/>
      <dgm:t>
        <a:bodyPr/>
        <a:lstStyle/>
        <a:p>
          <a:endParaRPr lang="es-CR"/>
        </a:p>
      </dgm:t>
    </dgm:pt>
    <dgm:pt modelId="{C7BD7D84-6281-4DA2-81D9-3AEEEB6BAB82}" type="sibTrans" cxnId="{D2D54449-2BCF-481B-A73A-F8934037D887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E079B4F9-7FB1-48DD-B6A3-BCBA188B3923}" type="pres">
      <dgm:prSet presAssocID="{FCCA16B2-6CF1-4CAD-8045-7037269B78C0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D2D54449-2BCF-481B-A73A-F8934037D887}" srcId="{E70C63A0-6073-4F49-A1FF-D99892FCC414}" destId="{FCCA16B2-6CF1-4CAD-8045-7037269B78C0}" srcOrd="0" destOrd="0" parTransId="{207BD65E-6F62-4A26-B04F-A83829C3D7C3}" sibTransId="{C7BD7D84-6281-4DA2-81D9-3AEEEB6BAB82}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55E095A8-B1AA-4BE5-87C7-39BAB91B1E90}" type="presOf" srcId="{FCCA16B2-6CF1-4CAD-8045-7037269B78C0}" destId="{E079B4F9-7FB1-48DD-B6A3-BCBA188B3923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1208D991-1E9A-476C-A0A1-4D56B5F531AB}" type="presParOf" srcId="{64845CBA-392F-4154-9599-3790CF819A5B}" destId="{E079B4F9-7FB1-48DD-B6A3-BCBA188B3923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3.2 Fecha de la descripción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611D3FEE-75AD-4050-A763-5F261A8EA007}">
      <dgm:prSet/>
      <dgm:spPr/>
      <dgm:t>
        <a:bodyPr/>
        <a:lstStyle/>
        <a:p>
          <a:r>
            <a:rPr lang="es-ES" dirty="0"/>
            <a:t>Indicar cuándo se redactó la descripción, </a:t>
          </a:r>
          <a:r>
            <a:rPr lang="es-CR" dirty="0"/>
            <a:t>en el siguiente formato: año, mes y día, de acuerdo con la norma ISO 8601. </a:t>
          </a:r>
        </a:p>
      </dgm:t>
    </dgm:pt>
    <dgm:pt modelId="{0359D792-3DD5-4929-A1CC-8C97694EC9C5}" type="parTrans" cxnId="{D7B4E58C-A382-43D0-A36D-ADAFE983769A}">
      <dgm:prSet/>
      <dgm:spPr/>
      <dgm:t>
        <a:bodyPr/>
        <a:lstStyle/>
        <a:p>
          <a:endParaRPr lang="es-CR"/>
        </a:p>
      </dgm:t>
    </dgm:pt>
    <dgm:pt modelId="{F922BE7C-0B25-4208-8C67-71A0AA6C885B}" type="sibTrans" cxnId="{D7B4E58C-A382-43D0-A36D-ADAFE983769A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67449A65-ED07-4771-944A-F23F2F0563E6}" type="pres">
      <dgm:prSet presAssocID="{611D3FEE-75AD-4050-A763-5F261A8EA007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D7B4E58C-A382-43D0-A36D-ADAFE983769A}" srcId="{E70C63A0-6073-4F49-A1FF-D99892FCC414}" destId="{611D3FEE-75AD-4050-A763-5F261A8EA007}" srcOrd="0" destOrd="0" parTransId="{0359D792-3DD5-4929-A1CC-8C97694EC9C5}" sibTransId="{F922BE7C-0B25-4208-8C67-71A0AA6C885B}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A2111EFE-200A-4AEC-AE0F-201C2709A376}" type="presOf" srcId="{611D3FEE-75AD-4050-A763-5F261A8EA007}" destId="{67449A65-ED07-4771-944A-F23F2F0563E6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3D1BA005-7864-444D-8F58-0E5EBF1A61C6}" type="presParOf" srcId="{64845CBA-392F-4154-9599-3790CF819A5B}" destId="{67449A65-ED07-4771-944A-F23F2F0563E6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69C8B8-FF22-4AC8-B870-56B1785D9A79}">
      <dsp:nvSpPr>
        <dsp:cNvPr id="0" name=""/>
        <dsp:cNvSpPr/>
      </dsp:nvSpPr>
      <dsp:spPr>
        <a:xfrm>
          <a:off x="0" y="1619999"/>
          <a:ext cx="980722" cy="1140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/>
            <a:t>En este apartado se describirán los elementos para cada nivel descriptivo: fondo, subfondo, serie y subserie y unidad documental compuesta y simple.</a:t>
          </a:r>
          <a:endParaRPr lang="es-CR" sz="800" kern="1200" dirty="0"/>
        </a:p>
      </dsp:txBody>
      <dsp:txXfrm>
        <a:off x="28724" y="1648723"/>
        <a:ext cx="923274" cy="1082641"/>
      </dsp:txXfrm>
    </dsp:sp>
    <dsp:sp modelId="{9A2CF812-9C4B-4E0B-B460-0C77C076411E}">
      <dsp:nvSpPr>
        <dsp:cNvPr id="0" name=""/>
        <dsp:cNvSpPr/>
      </dsp:nvSpPr>
      <dsp:spPr>
        <a:xfrm>
          <a:off x="1078794" y="2068434"/>
          <a:ext cx="207913" cy="2432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700" kern="1200"/>
        </a:p>
      </dsp:txBody>
      <dsp:txXfrm>
        <a:off x="1078794" y="2117078"/>
        <a:ext cx="145539" cy="145931"/>
      </dsp:txXfrm>
    </dsp:sp>
    <dsp:sp modelId="{97545FD8-5D27-4692-8686-44803D44F94F}">
      <dsp:nvSpPr>
        <dsp:cNvPr id="0" name=""/>
        <dsp:cNvSpPr/>
      </dsp:nvSpPr>
      <dsp:spPr>
        <a:xfrm>
          <a:off x="1373010" y="1619999"/>
          <a:ext cx="980722" cy="1140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s-CR" sz="800" kern="1200"/>
            <a:t>El fondo consta de </a:t>
          </a:r>
          <a:r>
            <a:rPr lang="es-ES" sz="800" kern="1200"/>
            <a:t>tres áreas: identificación, contexto y control de descripción.</a:t>
          </a:r>
          <a:endParaRPr lang="es-CR" sz="800" kern="1200"/>
        </a:p>
      </dsp:txBody>
      <dsp:txXfrm>
        <a:off x="1401734" y="1648723"/>
        <a:ext cx="923274" cy="1082641"/>
      </dsp:txXfrm>
    </dsp:sp>
    <dsp:sp modelId="{E640FA24-E49A-48DA-84DB-5A2DA6E3CFA2}">
      <dsp:nvSpPr>
        <dsp:cNvPr id="0" name=""/>
        <dsp:cNvSpPr/>
      </dsp:nvSpPr>
      <dsp:spPr>
        <a:xfrm>
          <a:off x="2451804" y="2068434"/>
          <a:ext cx="207913" cy="2432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700" kern="1200"/>
        </a:p>
      </dsp:txBody>
      <dsp:txXfrm>
        <a:off x="2451804" y="2117078"/>
        <a:ext cx="145539" cy="145931"/>
      </dsp:txXfrm>
    </dsp:sp>
    <dsp:sp modelId="{8CB55F4C-EE3B-497E-A2F3-8957D90E931D}">
      <dsp:nvSpPr>
        <dsp:cNvPr id="0" name=""/>
        <dsp:cNvSpPr/>
      </dsp:nvSpPr>
      <dsp:spPr>
        <a:xfrm>
          <a:off x="2746021" y="1619999"/>
          <a:ext cx="980722" cy="1140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s-CR" sz="800" kern="1200"/>
            <a:t>El subfondo consta de </a:t>
          </a:r>
          <a:r>
            <a:rPr lang="es-ES" sz="800" kern="1200"/>
            <a:t>cuatro áreas: identificación, contexto, contenido y estructura y control de descripción.</a:t>
          </a:r>
          <a:endParaRPr lang="es-CR" sz="800" kern="1200"/>
        </a:p>
      </dsp:txBody>
      <dsp:txXfrm>
        <a:off x="2774745" y="1648723"/>
        <a:ext cx="923274" cy="1082641"/>
      </dsp:txXfrm>
    </dsp:sp>
    <dsp:sp modelId="{02775CC8-B8FC-439B-81BE-54D714FCEBB3}">
      <dsp:nvSpPr>
        <dsp:cNvPr id="0" name=""/>
        <dsp:cNvSpPr/>
      </dsp:nvSpPr>
      <dsp:spPr>
        <a:xfrm>
          <a:off x="3824815" y="2068434"/>
          <a:ext cx="207913" cy="2432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700" kern="1200"/>
        </a:p>
      </dsp:txBody>
      <dsp:txXfrm>
        <a:off x="3824815" y="2117078"/>
        <a:ext cx="145539" cy="145931"/>
      </dsp:txXfrm>
    </dsp:sp>
    <dsp:sp modelId="{62036100-ECD6-43B5-930F-F41F0A3952C8}">
      <dsp:nvSpPr>
        <dsp:cNvPr id="0" name=""/>
        <dsp:cNvSpPr/>
      </dsp:nvSpPr>
      <dsp:spPr>
        <a:xfrm>
          <a:off x="4119032" y="1619999"/>
          <a:ext cx="980722" cy="1140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s-CR" sz="800" kern="1200"/>
            <a:t>La serie y subserie consta de cinco</a:t>
          </a:r>
          <a:r>
            <a:rPr lang="es-ES" sz="800" kern="1200"/>
            <a:t> áreas: identificación, contexto, contenido y estructura, condiciones de acceso y uso y control de descripción.</a:t>
          </a:r>
          <a:endParaRPr lang="es-CR" sz="800" kern="1200"/>
        </a:p>
      </dsp:txBody>
      <dsp:txXfrm>
        <a:off x="4147756" y="1648723"/>
        <a:ext cx="923274" cy="1082641"/>
      </dsp:txXfrm>
    </dsp:sp>
    <dsp:sp modelId="{73BEFD50-7DD0-46EC-BC50-313EFE2B99E5}">
      <dsp:nvSpPr>
        <dsp:cNvPr id="0" name=""/>
        <dsp:cNvSpPr/>
      </dsp:nvSpPr>
      <dsp:spPr>
        <a:xfrm>
          <a:off x="5197826" y="2068434"/>
          <a:ext cx="207913" cy="2432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700" kern="1200"/>
        </a:p>
      </dsp:txBody>
      <dsp:txXfrm>
        <a:off x="5197826" y="2117078"/>
        <a:ext cx="145539" cy="145931"/>
      </dsp:txXfrm>
    </dsp:sp>
    <dsp:sp modelId="{0655D6D8-D310-49F3-8623-95049FA5C26F}">
      <dsp:nvSpPr>
        <dsp:cNvPr id="0" name=""/>
        <dsp:cNvSpPr/>
      </dsp:nvSpPr>
      <dsp:spPr>
        <a:xfrm>
          <a:off x="5492043" y="1619999"/>
          <a:ext cx="980722" cy="1140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s-CR" sz="800" kern="1200"/>
            <a:t>La unidad documental compuesta y simple consta de </a:t>
          </a:r>
          <a:r>
            <a:rPr lang="es-ES" sz="800" kern="1200"/>
            <a:t>tres áreas: identificación, contexto y control de descripción.</a:t>
          </a:r>
          <a:endParaRPr lang="es-CR" sz="800" kern="1200"/>
        </a:p>
      </dsp:txBody>
      <dsp:txXfrm>
        <a:off x="5520767" y="1648723"/>
        <a:ext cx="923274" cy="1082641"/>
      </dsp:txXfrm>
    </dsp:sp>
    <dsp:sp modelId="{7D2640D9-07AA-42B3-A7E7-66F14B19D67B}">
      <dsp:nvSpPr>
        <dsp:cNvPr id="0" name=""/>
        <dsp:cNvSpPr/>
      </dsp:nvSpPr>
      <dsp:spPr>
        <a:xfrm>
          <a:off x="6570837" y="2068434"/>
          <a:ext cx="207913" cy="2432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700" kern="1200"/>
        </a:p>
      </dsp:txBody>
      <dsp:txXfrm>
        <a:off x="6570837" y="2117078"/>
        <a:ext cx="145539" cy="145931"/>
      </dsp:txXfrm>
    </dsp:sp>
    <dsp:sp modelId="{FCBFD013-6295-4286-AF16-DBFF71D6A725}">
      <dsp:nvSpPr>
        <dsp:cNvPr id="0" name=""/>
        <dsp:cNvSpPr/>
      </dsp:nvSpPr>
      <dsp:spPr>
        <a:xfrm>
          <a:off x="6865053" y="1619999"/>
          <a:ext cx="980722" cy="1140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s-CR" sz="800" kern="1200" dirty="0"/>
            <a:t>Además, se indican los elementos que son obligatorios para cada nivel descriptivo,</a:t>
          </a:r>
        </a:p>
      </dsp:txBody>
      <dsp:txXfrm>
        <a:off x="6893777" y="1648723"/>
        <a:ext cx="923274" cy="108264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1.1. Código de referencia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05C09268-8481-4626-A624-26D785D15178}">
      <dsp:nvSpPr>
        <dsp:cNvPr id="0" name=""/>
        <dsp:cNvSpPr/>
      </dsp:nvSpPr>
      <dsp:spPr>
        <a:xfrm>
          <a:off x="211628" y="2035579"/>
          <a:ext cx="2650518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300" kern="1200" dirty="0"/>
            <a:t>Identificar de modo único el subfondo. El código de referencia se debe conformar:</a:t>
          </a:r>
        </a:p>
      </dsp:txBody>
      <dsp:txXfrm>
        <a:off x="274229" y="2098180"/>
        <a:ext cx="2525316" cy="1910377"/>
      </dsp:txXfrm>
    </dsp:sp>
    <dsp:sp modelId="{48E595EF-A42E-4287-B8FC-E5F82216618C}">
      <dsp:nvSpPr>
        <dsp:cNvPr id="0" name=""/>
        <dsp:cNvSpPr/>
      </dsp:nvSpPr>
      <dsp:spPr>
        <a:xfrm>
          <a:off x="2903997" y="2035579"/>
          <a:ext cx="2650518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300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Código del país, en el caso de Costa Rica se indicará: 506.</a:t>
          </a:r>
          <a:endParaRPr lang="es-CR" sz="13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s-CR" sz="1300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Código del fondo (se utilizará el código de la institución productora).</a:t>
          </a:r>
          <a:endParaRPr lang="es-CR" sz="13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s-CR" sz="1300" kern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rPr>
            <a:t>Código del subfondo: Número consecutivo, debe estar normalizado por el encargado del Archivo Central (se recomienda que esté compuesto de tres dígitos).</a:t>
          </a:r>
          <a:endParaRPr lang="es-CR" sz="13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2966598" y="2098180"/>
        <a:ext cx="2525316" cy="1910377"/>
      </dsp:txXfrm>
    </dsp:sp>
    <dsp:sp modelId="{0BC7D3D4-C816-452D-8D0C-97CB2E07801D}">
      <dsp:nvSpPr>
        <dsp:cNvPr id="0" name=""/>
        <dsp:cNvSpPr/>
      </dsp:nvSpPr>
      <dsp:spPr>
        <a:xfrm>
          <a:off x="5596366" y="2035579"/>
          <a:ext cx="2650518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>
              <a:effectLst/>
              <a:latin typeface="Calibri" panose="020F0502020204030204" pitchFamily="34" charset="0"/>
              <a:ea typeface="Times New Roman" panose="02020603050405020304" pitchFamily="18" charset="0"/>
            </a:rPr>
            <a:t>En un sistema de gestión de documentos electrónico, los códigos de país y fondo se heredarán, de manera que se debe ingresar únicamente el código subfondo que se describe, para completar el respectivo código de referencia.</a:t>
          </a:r>
          <a:r>
            <a:rPr lang="es-ES" sz="1300" kern="1200"/>
            <a:t>”</a:t>
          </a:r>
          <a:endParaRPr lang="es-CR" sz="1300" kern="12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5658967" y="2098180"/>
        <a:ext cx="2525316" cy="191037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792639" numCol="1" spcCol="1270" anchor="t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300" b="1" kern="1200" dirty="0"/>
            <a:t>1.2. Titulo (obligatorio)</a:t>
          </a:r>
          <a:endParaRPr lang="es-CR" sz="6300" kern="1200" dirty="0"/>
        </a:p>
      </dsp:txBody>
      <dsp:txXfrm>
        <a:off x="112616" y="112616"/>
        <a:ext cx="8239895" cy="4298277"/>
      </dsp:txXfrm>
    </dsp:sp>
    <dsp:sp modelId="{77DD7D66-81E7-4BBA-8E9A-043EE10E6967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800" kern="1200" dirty="0"/>
            <a:t>Consignar un título conciso. En este caso, indicar el nombre del subfondo de los documentos. </a:t>
          </a:r>
        </a:p>
      </dsp:txBody>
      <dsp:txXfrm>
        <a:off x="274229" y="2098180"/>
        <a:ext cx="7916668" cy="191037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1.3. Fechas extremas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C3331A6D-09FF-42D8-97D0-40A312F7AED4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000" kern="1200" dirty="0"/>
            <a:t>Identificar y consignar las fechas del subfondo en el siguiente formato: año, mes y día, de acuerdo con la norma ISO 8601. Se puede indicar únicamente el año.</a:t>
          </a:r>
        </a:p>
      </dsp:txBody>
      <dsp:txXfrm>
        <a:off x="274229" y="2098180"/>
        <a:ext cx="7916668" cy="191037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1.4. Nivel de descripción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C3331A6D-09FF-42D8-97D0-40A312F7AED4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800" kern="1200" dirty="0"/>
            <a:t>Señalar el nivel de la unidad de descripción. En este caso, siempre se indicará que es subfondo. </a:t>
          </a:r>
        </a:p>
      </dsp:txBody>
      <dsp:txXfrm>
        <a:off x="274229" y="2098180"/>
        <a:ext cx="7916668" cy="191037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2792639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300" b="1" kern="1200" dirty="0"/>
            <a:t>1.5. </a:t>
          </a:r>
          <a:r>
            <a:rPr lang="es-ES" sz="4300" kern="1200" dirty="0"/>
            <a:t>Soporte y volumen de la unidad de descripción </a:t>
          </a:r>
          <a:r>
            <a:rPr lang="es-ES" sz="4300" b="1" kern="1200" dirty="0"/>
            <a:t>(obligatorio)</a:t>
          </a:r>
          <a:endParaRPr lang="es-CR" sz="4300" kern="1200" dirty="0"/>
        </a:p>
      </dsp:txBody>
      <dsp:txXfrm>
        <a:off x="112616" y="112616"/>
        <a:ext cx="8239895" cy="4298277"/>
      </dsp:txXfrm>
    </dsp:sp>
    <dsp:sp modelId="{C3331A6D-09FF-42D8-97D0-40A312F7AED4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800" kern="1200" dirty="0"/>
            <a:t>Indicar los soportes del subfondo y consignar el volumen en metros, centímetros y peso.</a:t>
          </a:r>
        </a:p>
      </dsp:txBody>
      <dsp:txXfrm>
        <a:off x="274229" y="2098180"/>
        <a:ext cx="7916668" cy="1910377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2.1. Nombre del o de los productores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1AF19141-DE8D-4DC2-BEE5-6D4FF3357472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4500" kern="1200" dirty="0"/>
            <a:t>Colocar el nombre del subfondo que se está describiendo. </a:t>
          </a:r>
          <a:endParaRPr lang="es-CR" sz="4500" b="1" kern="1200" dirty="0"/>
        </a:p>
      </dsp:txBody>
      <dsp:txXfrm>
        <a:off x="274229" y="2098180"/>
        <a:ext cx="7916668" cy="191037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3.1. Nuevos ingresos (opcional)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1AF19141-DE8D-4DC2-BEE5-6D4FF3357472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000" kern="1200" dirty="0"/>
            <a:t>Consignar información sobre las nuevas transferencias, si se conoce la fecha del próximo ingreso del subfondo descrito se debe consignar. Se debe señalar si está abierto o cerrado.</a:t>
          </a:r>
          <a:endParaRPr lang="es-CR" sz="3000" b="1" kern="1200" dirty="0"/>
        </a:p>
      </dsp:txBody>
      <dsp:txXfrm>
        <a:off x="274229" y="2098180"/>
        <a:ext cx="7916668" cy="191037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4.1. Notas del archivero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E079B4F9-7FB1-48DD-B6A3-BCBA188B3923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100" kern="1200" dirty="0"/>
            <a:t>Designar el nombre del responsable de la creación de la descripción. </a:t>
          </a:r>
          <a:endParaRPr lang="es-CR" sz="4100" kern="1200" dirty="0"/>
        </a:p>
      </dsp:txBody>
      <dsp:txXfrm>
        <a:off x="274229" y="2098180"/>
        <a:ext cx="7916668" cy="191037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4.2 Fecha de la descripción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67449A65-ED07-4771-944A-F23F2F0563E6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kern="1200" dirty="0"/>
            <a:t>Indicar cuándo se redactó la descripción, </a:t>
          </a:r>
          <a:r>
            <a:rPr lang="es-CR" sz="3600" kern="1200" dirty="0"/>
            <a:t>en el siguiente formato: año, mes y día, de acuerdo con la norma ISO 8601. </a:t>
          </a:r>
        </a:p>
      </dsp:txBody>
      <dsp:txXfrm>
        <a:off x="274229" y="2098180"/>
        <a:ext cx="7916668" cy="1910377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1.1. Código de referencia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05C09268-8481-4626-A624-26D785D15178}">
      <dsp:nvSpPr>
        <dsp:cNvPr id="0" name=""/>
        <dsp:cNvSpPr/>
      </dsp:nvSpPr>
      <dsp:spPr>
        <a:xfrm>
          <a:off x="211628" y="2035579"/>
          <a:ext cx="2650518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000" kern="1200" dirty="0"/>
            <a:t>Identificar de modo único la </a:t>
          </a:r>
          <a:r>
            <a:rPr lang="es-CR" sz="1000" kern="1200" dirty="0" err="1"/>
            <a:t>serie|subserie</a:t>
          </a:r>
          <a:r>
            <a:rPr lang="es-CR" sz="1000" kern="1200" dirty="0"/>
            <a:t>. El código de referencia se debe conformar: </a:t>
          </a:r>
        </a:p>
      </dsp:txBody>
      <dsp:txXfrm>
        <a:off x="274229" y="2098180"/>
        <a:ext cx="2525316" cy="1910377"/>
      </dsp:txXfrm>
    </dsp:sp>
    <dsp:sp modelId="{102DDD01-FC7B-4479-A888-2C032F2D929D}">
      <dsp:nvSpPr>
        <dsp:cNvPr id="0" name=""/>
        <dsp:cNvSpPr/>
      </dsp:nvSpPr>
      <dsp:spPr>
        <a:xfrm>
          <a:off x="2903997" y="2035579"/>
          <a:ext cx="2650518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10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CR" sz="800" kern="1200" dirty="0"/>
            <a:t>Código del país, en el caso de Costa Rica se indicará: 506.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CR" sz="800" kern="1200" dirty="0"/>
            <a:t>Código del fondo (se utilizará el código de la institución productora).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CR" sz="800" kern="1200" dirty="0"/>
            <a:t>Código del subfondo: Número consecutivo, debe estar normalizado por el encargado del Archivo Central (se recomienda que esté compuesto de tres dígitos).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CR" sz="800" kern="1200" dirty="0"/>
            <a:t>Código de la serie: Número consecutivo, debe estar normalizado por el encargado del Archivo Central (compuesto de cuatro dígitos).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CR" sz="800" kern="1200" dirty="0"/>
            <a:t>Código de la subserie: Número consecutivo, debe estar normalizado por el encargado del Archivo Central (compuesto de dos dígitos).</a:t>
          </a:r>
        </a:p>
      </dsp:txBody>
      <dsp:txXfrm>
        <a:off x="2966598" y="2098180"/>
        <a:ext cx="2525316" cy="1910377"/>
      </dsp:txXfrm>
    </dsp:sp>
    <dsp:sp modelId="{6D6DCC19-69E0-441C-9E6A-47D7F7BB01BF}">
      <dsp:nvSpPr>
        <dsp:cNvPr id="0" name=""/>
        <dsp:cNvSpPr/>
      </dsp:nvSpPr>
      <dsp:spPr>
        <a:xfrm>
          <a:off x="5596366" y="2035579"/>
          <a:ext cx="2650518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000" kern="1200" dirty="0"/>
            <a:t>En un sistema de gestión de documentos electrónico, los códigos de país, fondo y subfondo se heredarán, de manera que se debe ingresar únicamente el código serie y subserie que se describe, para completar el respectivo código de referencia.</a:t>
          </a:r>
          <a:endParaRPr lang="es-CR" sz="1000" kern="1200" dirty="0"/>
        </a:p>
      </dsp:txBody>
      <dsp:txXfrm>
        <a:off x="5658967" y="2098180"/>
        <a:ext cx="2525316" cy="19103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1.1. código de referencia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05C09268-8481-4626-A624-26D785D15178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000" kern="1200" dirty="0"/>
            <a:t>Identificar de modo único el fondo. El código de referencia se debe conformar: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s-CR" sz="2000" kern="1200" dirty="0"/>
            <a:t>Código del país, en el caso de Costa Rica se indicará: 506.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s-CR" sz="2000" kern="1200" dirty="0"/>
            <a:t>Código del fondo (se utilizará el código de la institución productora).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000" kern="1200" dirty="0"/>
            <a:t>Ver catálogo anexo: “Código de las instituciones”</a:t>
          </a:r>
          <a:endParaRPr lang="es-CR" sz="2000" kern="1200" dirty="0"/>
        </a:p>
      </dsp:txBody>
      <dsp:txXfrm>
        <a:off x="274229" y="2098180"/>
        <a:ext cx="7916668" cy="191037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792639" numCol="1" spcCol="1270" anchor="t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300" b="1" kern="1200" dirty="0"/>
            <a:t>1.2. Titulo (obligatorio)</a:t>
          </a:r>
          <a:endParaRPr lang="es-CR" sz="6300" kern="1200" dirty="0"/>
        </a:p>
      </dsp:txBody>
      <dsp:txXfrm>
        <a:off x="112616" y="112616"/>
        <a:ext cx="8239895" cy="4298277"/>
      </dsp:txXfrm>
    </dsp:sp>
    <dsp:sp modelId="{77DD7D66-81E7-4BBA-8E9A-043EE10E6967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800" kern="1200" dirty="0"/>
            <a:t>Consignar un título conciso. En este caso, indicar el nombre de la </a:t>
          </a:r>
          <a:r>
            <a:rPr lang="es-CR" sz="3800" kern="1200" dirty="0" err="1"/>
            <a:t>serie|subserie</a:t>
          </a:r>
          <a:r>
            <a:rPr lang="es-CR" sz="3800" kern="1200" dirty="0"/>
            <a:t> de los documentos.</a:t>
          </a:r>
        </a:p>
      </dsp:txBody>
      <dsp:txXfrm>
        <a:off x="274229" y="2098180"/>
        <a:ext cx="7916668" cy="1910377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1.3. Fechas extremas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C3331A6D-09FF-42D8-97D0-40A312F7AED4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800" kern="1200" dirty="0"/>
            <a:t>Identificar y consignar las fechas de la </a:t>
          </a:r>
          <a:r>
            <a:rPr lang="es-CR" sz="2800" kern="1200" dirty="0" err="1"/>
            <a:t>serie|subserie</a:t>
          </a:r>
          <a:r>
            <a:rPr lang="es-CR" sz="2800" kern="1200" dirty="0"/>
            <a:t> en el siguiente formato: año, mes y día, de acuerdo con la norma ISO 8601. Si no se cuenta con una fecha proporcionar una aproximación.</a:t>
          </a:r>
        </a:p>
      </dsp:txBody>
      <dsp:txXfrm>
        <a:off x="274229" y="2098180"/>
        <a:ext cx="7916668" cy="1910377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1.4. Nivel de descripción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C3331A6D-09FF-42D8-97D0-40A312F7AED4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800" kern="1200" dirty="0"/>
            <a:t>Señalar el nivel de la unidad de descripción. En este caso, siempre se indicará que es </a:t>
          </a:r>
          <a:r>
            <a:rPr lang="es-CR" sz="3800" kern="1200" dirty="0" err="1"/>
            <a:t>serie|subserie</a:t>
          </a:r>
          <a:r>
            <a:rPr lang="es-CR" sz="3800" kern="1200" dirty="0"/>
            <a:t>. </a:t>
          </a:r>
        </a:p>
      </dsp:txBody>
      <dsp:txXfrm>
        <a:off x="274229" y="2098180"/>
        <a:ext cx="7916668" cy="1910377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2792639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300" b="1" kern="1200" dirty="0"/>
            <a:t>1.5. </a:t>
          </a:r>
          <a:r>
            <a:rPr lang="es-ES" sz="4300" kern="1200" dirty="0"/>
            <a:t>Soporte y volumen de la unidad de descripción </a:t>
          </a:r>
          <a:r>
            <a:rPr lang="es-ES" sz="4300" b="1" kern="1200" dirty="0"/>
            <a:t>(obligatorio)</a:t>
          </a:r>
          <a:endParaRPr lang="es-CR" sz="4300" kern="1200" dirty="0"/>
        </a:p>
      </dsp:txBody>
      <dsp:txXfrm>
        <a:off x="112616" y="112616"/>
        <a:ext cx="8239895" cy="4298277"/>
      </dsp:txXfrm>
    </dsp:sp>
    <dsp:sp modelId="{C3331A6D-09FF-42D8-97D0-40A312F7AED4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800" kern="1200" dirty="0"/>
            <a:t>Indicar los soportes del </a:t>
          </a:r>
          <a:r>
            <a:rPr lang="es-CR" sz="3800" kern="1200" dirty="0" err="1"/>
            <a:t>serie|subserie</a:t>
          </a:r>
          <a:r>
            <a:rPr lang="es-CR" sz="3800" kern="1200" dirty="0"/>
            <a:t> y consignar el volumen en metros, centímetros y peso.</a:t>
          </a:r>
        </a:p>
      </dsp:txBody>
      <dsp:txXfrm>
        <a:off x="274229" y="2098180"/>
        <a:ext cx="7916668" cy="1910377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2.1. Nombre del o de los productores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1AF19141-DE8D-4DC2-BEE5-6D4FF3357472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800" kern="1200" dirty="0"/>
            <a:t>Colocar el nombre del subfondo que produce la </a:t>
          </a:r>
          <a:r>
            <a:rPr lang="es-CR" sz="3800" kern="1200" dirty="0" err="1"/>
            <a:t>serie|subserie</a:t>
          </a:r>
          <a:r>
            <a:rPr lang="es-CR" sz="3800" kern="1200" dirty="0"/>
            <a:t> documental que se está describiendo.</a:t>
          </a:r>
          <a:endParaRPr lang="es-CR" sz="3800" b="1" kern="1200" dirty="0"/>
        </a:p>
      </dsp:txBody>
      <dsp:txXfrm>
        <a:off x="274229" y="2098180"/>
        <a:ext cx="7916668" cy="1910377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3.1. Valoración, selección y eliminación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1AF19141-DE8D-4DC2-BEE5-6D4FF3357472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800" kern="1200" dirty="0"/>
            <a:t>Proporcionar información sobre la valoración, selección y eliminación efectuada de la </a:t>
          </a:r>
          <a:r>
            <a:rPr lang="es-CR" sz="1800" kern="1200" dirty="0" err="1"/>
            <a:t>serie|subserie</a:t>
          </a:r>
          <a:r>
            <a:rPr lang="es-CR" sz="1800" kern="1200" dirty="0"/>
            <a:t> documental. Se deben incluir aspectos como: fecha y número de la sesión del Comité Institucional de Selección y Eliminación de Documentos que aprobó la tabla de plazos o la valoración parcial; fecha, número de la sesión y del acuerdo de la Comisión Nacional de Selección y Eliminación de Documentos que conoció la tabla de plazos o la valoración parcial y el número de acta de eliminación y fecha.</a:t>
          </a:r>
          <a:endParaRPr lang="es-CR" sz="1800" b="1" kern="1200" dirty="0"/>
        </a:p>
      </dsp:txBody>
      <dsp:txXfrm>
        <a:off x="274229" y="2098180"/>
        <a:ext cx="7916668" cy="1910377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4.1. Condiciones de acceso (opcional)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1AF19141-DE8D-4DC2-BEE5-6D4FF3357472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kern="1200" dirty="0"/>
            <a:t>Informar sobre la situación que afecte el acceso a la </a:t>
          </a:r>
          <a:r>
            <a:rPr lang="es-CR" sz="2400" kern="1200" dirty="0" err="1"/>
            <a:t>serie|subserie</a:t>
          </a:r>
          <a:r>
            <a:rPr lang="es-CR" sz="2400" kern="1200" dirty="0"/>
            <a:t> documental. Si no tiene ninguna restricción, el campo debe quedar en blanco, de lo contrario se debe indicar que está “restringido”. Indicando la normativa que restringe el acceso.</a:t>
          </a:r>
        </a:p>
      </dsp:txBody>
      <dsp:txXfrm>
        <a:off x="274229" y="2098180"/>
        <a:ext cx="7916668" cy="1910377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5.1. Notas del archivero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E079B4F9-7FB1-48DD-B6A3-BCBA188B3923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100" kern="1200" dirty="0"/>
            <a:t>Designar el nombre del responsable de la creación de la descripción. </a:t>
          </a:r>
          <a:endParaRPr lang="es-CR" sz="4100" kern="1200" dirty="0"/>
        </a:p>
      </dsp:txBody>
      <dsp:txXfrm>
        <a:off x="274229" y="2098180"/>
        <a:ext cx="7916668" cy="1910377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5.2 Fecha de la descripción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67449A65-ED07-4771-944A-F23F2F0563E6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kern="1200" dirty="0"/>
            <a:t>Indicar cuándo se redactó la descripción, </a:t>
          </a:r>
          <a:r>
            <a:rPr lang="es-CR" sz="3600" kern="1200" dirty="0"/>
            <a:t>en el siguiente formato: año, mes y día, de acuerdo con la norma ISO 8601. </a:t>
          </a:r>
        </a:p>
      </dsp:txBody>
      <dsp:txXfrm>
        <a:off x="274229" y="2098180"/>
        <a:ext cx="7916668" cy="1910377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1.1. Código de referencia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05C09268-8481-4626-A624-26D785D15178}">
      <dsp:nvSpPr>
        <dsp:cNvPr id="0" name=""/>
        <dsp:cNvSpPr/>
      </dsp:nvSpPr>
      <dsp:spPr>
        <a:xfrm>
          <a:off x="211628" y="2035579"/>
          <a:ext cx="3985595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900" kern="1200" dirty="0"/>
            <a:t>Identificar de modo único la unidad documental. El código de referencia se debe conformar: </a:t>
          </a:r>
        </a:p>
      </dsp:txBody>
      <dsp:txXfrm>
        <a:off x="274229" y="2098180"/>
        <a:ext cx="3860393" cy="1910377"/>
      </dsp:txXfrm>
    </dsp:sp>
    <dsp:sp modelId="{102DDD01-FC7B-4479-A888-2C032F2D929D}">
      <dsp:nvSpPr>
        <dsp:cNvPr id="0" name=""/>
        <dsp:cNvSpPr/>
      </dsp:nvSpPr>
      <dsp:spPr>
        <a:xfrm>
          <a:off x="4260153" y="2035579"/>
          <a:ext cx="3985595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9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CR" sz="700" kern="1200" dirty="0"/>
            <a:t>Código del país, en el caso de Costa Rica se indicará: 506.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CR" sz="700" kern="1200" dirty="0"/>
            <a:t>Código del fondo (se utilizará el código de la institución productora).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CR" sz="700" kern="1200" dirty="0"/>
            <a:t>Código del subfondo: Número consecutivo, debe estar normalizado por el encargado del Archivo Central (se recomienda que esté compuesto de tres dígitos).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CR" sz="700" kern="1200" dirty="0"/>
            <a:t>Código de la serie: Número consecutivo, debe estar normalizado por el encargado del Archivo Central (compuesto de cuatro dígitos).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CR" sz="700" kern="1200" dirty="0"/>
            <a:t>Código de la subserie: Número consecutivo, debe estar normalizado por el encargado del Archivo Central (compuesto de dos dígitos).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s-CR" sz="700" kern="1200"/>
            <a:t>Código de la unidad documental compuesta: Número consecutivo, este código debe estar normalizado por el encargado del Archivo Central (compuesto de cuatro dígitos). </a:t>
          </a:r>
          <a:endParaRPr lang="es-CR" sz="700" kern="1200" dirty="0"/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lphaLcParenR"/>
          </a:pPr>
          <a:r>
            <a:rPr lang="es-CR" sz="700" kern="1200"/>
            <a:t>Código de la unidad documental simple: Número de consecutivo por tipo documental. En este caso se utilizará lo que se conoce como el consecutivo del documento. 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ES" sz="700" kern="1200"/>
            <a:t>En un sistema de gestión de documentos electrónico, los códigos de país, fondo, subfondo, serie y subserie se heredarán, de manera que se debe ingresar únicamente el código de la unidad documental compuesta que se describe, para completar el respectivo código de referencia.</a:t>
          </a:r>
          <a:endParaRPr lang="es-CR" sz="700" kern="1200"/>
        </a:p>
      </dsp:txBody>
      <dsp:txXfrm>
        <a:off x="4322754" y="2098180"/>
        <a:ext cx="3860393" cy="19103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792639" numCol="1" spcCol="1270" anchor="t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300" b="1" kern="1200" dirty="0"/>
            <a:t>1.2. Titulo (obligatorio)</a:t>
          </a:r>
          <a:endParaRPr lang="es-CR" sz="6300" kern="1200" dirty="0"/>
        </a:p>
      </dsp:txBody>
      <dsp:txXfrm>
        <a:off x="112616" y="112616"/>
        <a:ext cx="8239895" cy="4298277"/>
      </dsp:txXfrm>
    </dsp:sp>
    <dsp:sp modelId="{77DD7D66-81E7-4BBA-8E9A-043EE10E6967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800" kern="1200" dirty="0"/>
            <a:t>Consignar un título conciso. En este caso, indicar el nombre del fondo de los documentos. </a:t>
          </a:r>
        </a:p>
      </dsp:txBody>
      <dsp:txXfrm>
        <a:off x="274229" y="2098180"/>
        <a:ext cx="7916668" cy="1910377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1.1. Código de referencia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75AFDCD0-1D03-4494-8792-DAD64D6DEC60}">
      <dsp:nvSpPr>
        <dsp:cNvPr id="0" name=""/>
        <dsp:cNvSpPr/>
      </dsp:nvSpPr>
      <dsp:spPr>
        <a:xfrm>
          <a:off x="211628" y="2035579"/>
          <a:ext cx="2650518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200" kern="1200" dirty="0"/>
            <a:t>Es importante, aclarar, que es necesario otorgar un consecutivo a todas las series y tipos documentales que produce la institución, y no únicamente a los oficios (como normalmente se realiza en las instituciones). Se recomienda realizar esta tarea desde la confección del cuadro de clasificación.</a:t>
          </a:r>
        </a:p>
      </dsp:txBody>
      <dsp:txXfrm>
        <a:off x="274229" y="2098180"/>
        <a:ext cx="2525316" cy="1910377"/>
      </dsp:txXfrm>
    </dsp:sp>
    <dsp:sp modelId="{61AE6176-1007-4B0B-9954-161A99445CBF}">
      <dsp:nvSpPr>
        <dsp:cNvPr id="0" name=""/>
        <dsp:cNvSpPr/>
      </dsp:nvSpPr>
      <dsp:spPr>
        <a:xfrm>
          <a:off x="2903997" y="2035579"/>
          <a:ext cx="2650518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1200" kern="1200"/>
            <a:t>El consecutivo del documento se conformará: tipo de documental +acrónimo del fondo + acrónimo del subfondo + número consecutivo + año.</a:t>
          </a:r>
        </a:p>
      </dsp:txBody>
      <dsp:txXfrm>
        <a:off x="2966598" y="2098180"/>
        <a:ext cx="2525316" cy="1910377"/>
      </dsp:txXfrm>
    </dsp:sp>
    <dsp:sp modelId="{FDA45CDE-3D9D-4E86-93D1-50CE094C7F2C}">
      <dsp:nvSpPr>
        <dsp:cNvPr id="0" name=""/>
        <dsp:cNvSpPr/>
      </dsp:nvSpPr>
      <dsp:spPr>
        <a:xfrm>
          <a:off x="5596366" y="2035579"/>
          <a:ext cx="2650518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/>
            <a:t>En un sistema de gestión de documentos electrónico, los códigos de país, fondo, subfondo, serie, subserie y unidad documental compuesta se heredarán, de manera que se debe ingresar únicamente el código de la unidad documental simple que se describe, para completar el respectivo código de referencia.</a:t>
          </a:r>
          <a:endParaRPr lang="es-CR" sz="1200" kern="1200"/>
        </a:p>
      </dsp:txBody>
      <dsp:txXfrm>
        <a:off x="5658967" y="2098180"/>
        <a:ext cx="2525316" cy="1910377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792639" numCol="1" spcCol="1270" anchor="t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300" b="1" kern="1200" dirty="0"/>
            <a:t>1.2. Titulo (obligatorio)</a:t>
          </a:r>
          <a:endParaRPr lang="es-CR" sz="6300" kern="1200" dirty="0"/>
        </a:p>
      </dsp:txBody>
      <dsp:txXfrm>
        <a:off x="112616" y="112616"/>
        <a:ext cx="8239895" cy="4298277"/>
      </dsp:txXfrm>
    </dsp:sp>
    <dsp:sp modelId="{77DD7D66-81E7-4BBA-8E9A-043EE10E6967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800" kern="1200" dirty="0"/>
            <a:t>Consignar un título conciso. En este caso, indicar el nombre de la unidad documental. </a:t>
          </a:r>
        </a:p>
      </dsp:txBody>
      <dsp:txXfrm>
        <a:off x="274229" y="2098180"/>
        <a:ext cx="7916668" cy="1910377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1.3. Fechas extremas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C3331A6D-09FF-42D8-97D0-40A312F7AED4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800" kern="1200" dirty="0"/>
            <a:t>Identificar y consignar las fechas de la unidad documental, en el siguiente formato: año, mes y día, de acuerdo con la norma ISO 8601. Si no se cuenta con una fecha, proporcionar una aproximación. </a:t>
          </a:r>
        </a:p>
      </dsp:txBody>
      <dsp:txXfrm>
        <a:off x="274229" y="2098180"/>
        <a:ext cx="7916668" cy="1910377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1.4. Nivel de descripción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C3331A6D-09FF-42D8-97D0-40A312F7AED4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800" kern="1200" dirty="0"/>
            <a:t>Señalar el nivel de la unidad de descripción. En este caso, siempre se indicará que es unidad documental.</a:t>
          </a:r>
        </a:p>
      </dsp:txBody>
      <dsp:txXfrm>
        <a:off x="274229" y="2098180"/>
        <a:ext cx="7916668" cy="1910377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2792639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300" b="1" kern="1200" dirty="0"/>
            <a:t>1.5. </a:t>
          </a:r>
          <a:r>
            <a:rPr lang="es-ES" sz="4300" kern="1200" dirty="0"/>
            <a:t>Soporte y volumen de la unidad de descripción </a:t>
          </a:r>
          <a:r>
            <a:rPr lang="es-ES" sz="4300" b="1" kern="1200" dirty="0"/>
            <a:t>(obligatorio)</a:t>
          </a:r>
          <a:endParaRPr lang="es-CR" sz="4300" kern="1200" dirty="0"/>
        </a:p>
      </dsp:txBody>
      <dsp:txXfrm>
        <a:off x="112616" y="112616"/>
        <a:ext cx="8239895" cy="4298277"/>
      </dsp:txXfrm>
    </dsp:sp>
    <dsp:sp modelId="{C3331A6D-09FF-42D8-97D0-40A312F7AED4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600" kern="1200" dirty="0"/>
            <a:t>Indicar los soportes en que se encuentra la unidad documental y consignar el volumen en metros, centímetros y peso.</a:t>
          </a:r>
        </a:p>
      </dsp:txBody>
      <dsp:txXfrm>
        <a:off x="274229" y="2098180"/>
        <a:ext cx="7916668" cy="1910377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2.1. Nombre del o de los productores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1AF19141-DE8D-4DC2-BEE5-6D4FF3357472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800" kern="1200" dirty="0"/>
            <a:t>Colocar el nombre del subfondo que produce la unidad documental que se está describiendo. </a:t>
          </a:r>
          <a:endParaRPr lang="es-CR" sz="3800" b="1" kern="1200" dirty="0"/>
        </a:p>
      </dsp:txBody>
      <dsp:txXfrm>
        <a:off x="274229" y="2098180"/>
        <a:ext cx="7916668" cy="1910377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4.1. Notas del archivero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E079B4F9-7FB1-48DD-B6A3-BCBA188B3923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100" kern="1200" dirty="0"/>
            <a:t>Designar el nombre del responsable de la creación de la descripción. </a:t>
          </a:r>
          <a:endParaRPr lang="es-CR" sz="4100" kern="1200" dirty="0"/>
        </a:p>
      </dsp:txBody>
      <dsp:txXfrm>
        <a:off x="274229" y="2098180"/>
        <a:ext cx="7916668" cy="1910377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/>
            <a:t>4.2 </a:t>
          </a:r>
          <a:r>
            <a:rPr lang="es-ES" sz="4700" b="1" kern="1200" dirty="0"/>
            <a:t>Fecha de la descripción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67449A65-ED07-4771-944A-F23F2F0563E6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kern="1200" dirty="0"/>
            <a:t>Indicar cuándo se redactó la descripción, </a:t>
          </a:r>
          <a:r>
            <a:rPr lang="es-CR" sz="3600" kern="1200" dirty="0"/>
            <a:t>en el siguiente formato: año, mes y día, de acuerdo con la norma ISO 8601. </a:t>
          </a:r>
        </a:p>
      </dsp:txBody>
      <dsp:txXfrm>
        <a:off x="274229" y="2098180"/>
        <a:ext cx="7916668" cy="19103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1.3. Fechas extremas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C3331A6D-09FF-42D8-97D0-40A312F7AED4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000" kern="1200" dirty="0"/>
            <a:t>Identificar y consignar las fechas del fondo en el siguiente formato: año, mes y día, de acuerdo con la norma ISO 8601. Se puede indicar únicamente el año.</a:t>
          </a:r>
        </a:p>
      </dsp:txBody>
      <dsp:txXfrm>
        <a:off x="274229" y="2098180"/>
        <a:ext cx="7916668" cy="19103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1.4. Nivel de descripción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C3331A6D-09FF-42D8-97D0-40A312F7AED4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800" kern="1200" dirty="0"/>
            <a:t>Señalar el nivel de la unidad de descripción. En este caso, siempre se indicará que es fondo. </a:t>
          </a:r>
        </a:p>
      </dsp:txBody>
      <dsp:txXfrm>
        <a:off x="274229" y="2098180"/>
        <a:ext cx="7916668" cy="19103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2792639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300" b="1" kern="1200" dirty="0"/>
            <a:t>1.5. </a:t>
          </a:r>
          <a:r>
            <a:rPr lang="es-ES" sz="4300" kern="1200" dirty="0"/>
            <a:t>Soporte y volumen de la unidad de descripción </a:t>
          </a:r>
          <a:r>
            <a:rPr lang="es-ES" sz="4300" b="1" kern="1200" dirty="0"/>
            <a:t>(obligatorio)</a:t>
          </a:r>
          <a:endParaRPr lang="es-CR" sz="4300" kern="1200" dirty="0"/>
        </a:p>
      </dsp:txBody>
      <dsp:txXfrm>
        <a:off x="112616" y="112616"/>
        <a:ext cx="8239895" cy="4298277"/>
      </dsp:txXfrm>
    </dsp:sp>
    <dsp:sp modelId="{C3331A6D-09FF-42D8-97D0-40A312F7AED4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3800" kern="1200" dirty="0"/>
            <a:t>Indicar los soportes del fondo y consignar el volumen en metros, centímetros y peso.</a:t>
          </a:r>
        </a:p>
      </dsp:txBody>
      <dsp:txXfrm>
        <a:off x="274229" y="2098180"/>
        <a:ext cx="7916668" cy="191037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2.1. Nombre del o de los productores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1AF19141-DE8D-4DC2-BEE5-6D4FF3357472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5100" kern="1200" dirty="0"/>
            <a:t>Colocar el nombre del fondo que se está describiendo. </a:t>
          </a:r>
          <a:endParaRPr lang="es-CR" sz="5100" b="1" kern="1200" dirty="0"/>
        </a:p>
      </dsp:txBody>
      <dsp:txXfrm>
        <a:off x="274229" y="2098180"/>
        <a:ext cx="7916668" cy="191037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3.1. Notas del archivero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E079B4F9-7FB1-48DD-B6A3-BCBA188B3923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100" kern="1200" dirty="0"/>
            <a:t>Designar el nombre del responsable de la creación de la descripción. </a:t>
          </a:r>
          <a:endParaRPr lang="es-CR" sz="4100" kern="1200" dirty="0"/>
        </a:p>
      </dsp:txBody>
      <dsp:txXfrm>
        <a:off x="274229" y="2098180"/>
        <a:ext cx="7916668" cy="191037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3.2 Fecha de la descripción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67449A65-ED07-4771-944A-F23F2F0563E6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600" kern="1200" dirty="0"/>
            <a:t>Indicar cuándo se redactó la descripción, </a:t>
          </a:r>
          <a:r>
            <a:rPr lang="es-CR" sz="3600" kern="1200" dirty="0"/>
            <a:t>en el siguiente formato: año, mes y día, de acuerdo con la norma ISO 8601. </a:t>
          </a:r>
        </a:p>
      </dsp:txBody>
      <dsp:txXfrm>
        <a:off x="274229" y="2098180"/>
        <a:ext cx="7916668" cy="19103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3E722-B36F-9642-8572-125226B6ACE2}" type="datetimeFigureOut">
              <a:rPr lang="es-ES" smtClean="0"/>
              <a:t>10/07/2025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42B3DE-DB5C-C544-993E-4E4ADCDB2D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2861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posición de imagen 2"/>
          <p:cNvSpPr>
            <a:spLocks noGrp="1"/>
          </p:cNvSpPr>
          <p:nvPr>
            <p:ph type="pic" idx="10"/>
          </p:nvPr>
        </p:nvSpPr>
        <p:spPr>
          <a:xfrm>
            <a:off x="566038" y="-15775"/>
            <a:ext cx="8577961" cy="3873400"/>
          </a:xfrm>
          <a:ln>
            <a:noFill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pic>
        <p:nvPicPr>
          <p:cNvPr id="5" name="Imagen 4" descr="portada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5775"/>
            <a:ext cx="566038" cy="3848427"/>
          </a:xfrm>
          <a:prstGeom prst="rect">
            <a:avLst/>
          </a:prstGeom>
        </p:spPr>
      </p:pic>
      <p:sp>
        <p:nvSpPr>
          <p:cNvPr id="7" name="Rectángulo 6"/>
          <p:cNvSpPr/>
          <p:nvPr userDrawn="1"/>
        </p:nvSpPr>
        <p:spPr>
          <a:xfrm flipH="1">
            <a:off x="5926667" y="3857625"/>
            <a:ext cx="3217332" cy="1285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AA1856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048502" y="4176973"/>
            <a:ext cx="2985424" cy="583650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-16934" y="-15775"/>
            <a:ext cx="599906" cy="3957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AA1856"/>
              </a:solidFill>
            </a:endParaRPr>
          </a:p>
        </p:txBody>
      </p:sp>
      <p:pic>
        <p:nvPicPr>
          <p:cNvPr id="11" name="Imagen 10" descr="2.png"/>
          <p:cNvPicPr>
            <a:picLocks noChangeAspect="1"/>
          </p:cNvPicPr>
          <p:nvPr userDrawn="1"/>
        </p:nvPicPr>
        <p:blipFill>
          <a:blip r:embed="rId4" cstate="email">
            <a:alphaModFix amt="31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1878" y="-15776"/>
            <a:ext cx="890522" cy="3957875"/>
          </a:xfrm>
          <a:prstGeom prst="rect">
            <a:avLst/>
          </a:prstGeom>
        </p:spPr>
      </p:pic>
      <p:sp>
        <p:nvSpPr>
          <p:cNvPr id="8" name="Rectángulo 7"/>
          <p:cNvSpPr/>
          <p:nvPr userDrawn="1"/>
        </p:nvSpPr>
        <p:spPr>
          <a:xfrm>
            <a:off x="1" y="3857625"/>
            <a:ext cx="5816596" cy="1285875"/>
          </a:xfrm>
          <a:prstGeom prst="rect">
            <a:avLst/>
          </a:prstGeom>
          <a:solidFill>
            <a:srgbClr val="AA1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AA1856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3917127"/>
            <a:ext cx="4766733" cy="1102519"/>
          </a:xfrm>
        </p:spPr>
        <p:txBody>
          <a:bodyPr>
            <a:normAutofit/>
          </a:bodyPr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864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68218" y="204787"/>
            <a:ext cx="2597296" cy="8715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68218" y="1320800"/>
            <a:ext cx="2597296" cy="32738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88333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á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1618" y="284955"/>
            <a:ext cx="2700337" cy="40409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8" name="Marcador de posición de imagen 2"/>
          <p:cNvSpPr>
            <a:spLocks noGrp="1"/>
          </p:cNvSpPr>
          <p:nvPr>
            <p:ph type="pic" idx="10"/>
          </p:nvPr>
        </p:nvSpPr>
        <p:spPr>
          <a:xfrm>
            <a:off x="3221832" y="284955"/>
            <a:ext cx="2700337" cy="40409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9" name="Marcador de posición de imagen 2"/>
          <p:cNvSpPr>
            <a:spLocks noGrp="1"/>
          </p:cNvSpPr>
          <p:nvPr>
            <p:ph type="pic" idx="11"/>
          </p:nvPr>
        </p:nvSpPr>
        <p:spPr>
          <a:xfrm>
            <a:off x="6197603" y="284955"/>
            <a:ext cx="2700337" cy="40409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327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683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err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4" y="0"/>
            <a:ext cx="9127097" cy="514350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99699" y="1342181"/>
            <a:ext cx="1765866" cy="1442700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0" y="3639642"/>
            <a:ext cx="9165266" cy="487420"/>
          </a:xfrm>
          <a:prstGeom prst="rect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9629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917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06915" y="1200151"/>
            <a:ext cx="3581904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7794" y="1200151"/>
            <a:ext cx="3684933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pic>
        <p:nvPicPr>
          <p:cNvPr id="9" name="Imagen 8" descr="Logos-blancos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4550" y="4251082"/>
            <a:ext cx="1979854" cy="52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136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8923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1617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sión de tem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ítulo 1"/>
          <p:cNvSpPr>
            <a:spLocks noGrp="1"/>
          </p:cNvSpPr>
          <p:nvPr>
            <p:ph type="title" hasCustomPrompt="1"/>
          </p:nvPr>
        </p:nvSpPr>
        <p:spPr>
          <a:xfrm>
            <a:off x="1360232" y="1156496"/>
            <a:ext cx="7326567" cy="2307570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pic>
        <p:nvPicPr>
          <p:cNvPr id="2" name="Imagen 1" descr="2.png"/>
          <p:cNvPicPr>
            <a:picLocks noChangeAspect="1"/>
          </p:cNvPicPr>
          <p:nvPr userDrawn="1"/>
        </p:nvPicPr>
        <p:blipFill>
          <a:blip r:embed="rId2" cstate="email">
            <a:alphaModFix amt="31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157288" cy="51435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9289" y="4629282"/>
            <a:ext cx="1844711" cy="51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15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sión de tem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 hasCustomPrompt="1"/>
          </p:nvPr>
        </p:nvSpPr>
        <p:spPr>
          <a:xfrm>
            <a:off x="1360232" y="1156496"/>
            <a:ext cx="7326567" cy="2307570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accent5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pic>
        <p:nvPicPr>
          <p:cNvPr id="12" name="Imagen 11" descr="1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157288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25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sión de tem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ítulo 1"/>
          <p:cNvSpPr>
            <a:spLocks noGrp="1"/>
          </p:cNvSpPr>
          <p:nvPr>
            <p:ph type="title" hasCustomPrompt="1"/>
          </p:nvPr>
        </p:nvSpPr>
        <p:spPr>
          <a:xfrm>
            <a:off x="1360232" y="1156496"/>
            <a:ext cx="7326567" cy="2307570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pic>
        <p:nvPicPr>
          <p:cNvPr id="2" name="Imagen 1" descr="2.png"/>
          <p:cNvPicPr>
            <a:picLocks noChangeAspect="1"/>
          </p:cNvPicPr>
          <p:nvPr userDrawn="1"/>
        </p:nvPicPr>
        <p:blipFill>
          <a:blip r:embed="rId2" cstate="email">
            <a:alphaModFix amt="31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157288" cy="51435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9289" y="4629282"/>
            <a:ext cx="1844711" cy="51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31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272" y="1556135"/>
            <a:ext cx="3666115" cy="479822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1272" y="2162961"/>
            <a:ext cx="3666115" cy="21232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5561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2162961"/>
            <a:ext cx="4041775" cy="21232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88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1273" y="205979"/>
            <a:ext cx="7481455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273" y="1200151"/>
            <a:ext cx="74814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err="1"/>
              <a:t>Hasdfga</a:t>
            </a:r>
            <a:r>
              <a:rPr lang="es-ES_tradnl"/>
              <a:t>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pic>
        <p:nvPicPr>
          <p:cNvPr id="6" name="Imagen 5" descr="logo-pie-de-pagina.jpg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8498" y="4715474"/>
            <a:ext cx="1535502" cy="428025"/>
          </a:xfrm>
          <a:prstGeom prst="rect">
            <a:avLst/>
          </a:prstGeom>
        </p:spPr>
      </p:pic>
      <p:pic>
        <p:nvPicPr>
          <p:cNvPr id="7" name="Imagen 6" descr="portada.jpg"/>
          <p:cNvPicPr>
            <a:picLocks noChangeAspect="1"/>
          </p:cNvPicPr>
          <p:nvPr userDrawn="1"/>
        </p:nvPicPr>
        <p:blipFill rotWithShape="1">
          <a:blip r:embed="rId16" cstate="email">
            <a:alphaModFix amt="4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5774"/>
            <a:ext cx="379562" cy="1073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793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9" r:id="rId5"/>
    <p:sldLayoutId id="2147483660" r:id="rId6"/>
    <p:sldLayoutId id="2147483658" r:id="rId7"/>
    <p:sldLayoutId id="2147483661" r:id="rId8"/>
    <p:sldLayoutId id="2147483653" r:id="rId9"/>
    <p:sldLayoutId id="2147483656" r:id="rId10"/>
    <p:sldLayoutId id="2147483655" r:id="rId11"/>
    <p:sldLayoutId id="2147483657" r:id="rId12"/>
    <p:sldLayoutId id="2147483662" r:id="rId13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4.xml"/><Relationship Id="rId2" Type="http://schemas.openxmlformats.org/officeDocument/2006/relationships/diagramData" Target="../diagrams/data3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4.xml"/><Relationship Id="rId5" Type="http://schemas.openxmlformats.org/officeDocument/2006/relationships/diagramColors" Target="../diagrams/colors34.xml"/><Relationship Id="rId4" Type="http://schemas.openxmlformats.org/officeDocument/2006/relationships/diagramQuickStyle" Target="../diagrams/quickStyle3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5.xml"/><Relationship Id="rId2" Type="http://schemas.openxmlformats.org/officeDocument/2006/relationships/diagramData" Target="../diagrams/data3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5.xml"/><Relationship Id="rId5" Type="http://schemas.openxmlformats.org/officeDocument/2006/relationships/diagramColors" Target="../diagrams/colors35.xml"/><Relationship Id="rId4" Type="http://schemas.openxmlformats.org/officeDocument/2006/relationships/diagramQuickStyle" Target="../diagrams/quickStyle3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6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6.xml"/><Relationship Id="rId5" Type="http://schemas.openxmlformats.org/officeDocument/2006/relationships/diagramColors" Target="../diagrams/colors36.xml"/><Relationship Id="rId4" Type="http://schemas.openxmlformats.org/officeDocument/2006/relationships/diagramQuickStyle" Target="../diagrams/quickStyle36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7.xml"/><Relationship Id="rId2" Type="http://schemas.openxmlformats.org/officeDocument/2006/relationships/diagramData" Target="../diagrams/data3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7.xml"/><Relationship Id="rId5" Type="http://schemas.openxmlformats.org/officeDocument/2006/relationships/diagramColors" Target="../diagrams/colors37.xml"/><Relationship Id="rId4" Type="http://schemas.openxmlformats.org/officeDocument/2006/relationships/diagramQuickStyle" Target="../diagrams/quickStyle37.xml"/></Relationships>
</file>

<file path=ppt/slides/_rels/slide5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5" Type="http://schemas.microsoft.com/office/2007/relationships/hdphoto" Target="../media/hdphoto2.wdp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0232" y="412468"/>
            <a:ext cx="7326567" cy="3925022"/>
          </a:xfrm>
        </p:spPr>
        <p:txBody>
          <a:bodyPr/>
          <a:lstStyle/>
          <a:p>
            <a:pPr algn="ctr"/>
            <a:r>
              <a:rPr lang="es-ES" sz="4800" b="1" dirty="0">
                <a:cs typeface="Calibri"/>
              </a:rPr>
              <a:t>ISAD-g</a:t>
            </a:r>
          </a:p>
        </p:txBody>
      </p:sp>
    </p:spTree>
    <p:extLst>
      <p:ext uri="{BB962C8B-B14F-4D97-AF65-F5344CB8AC3E}">
        <p14:creationId xmlns:p14="http://schemas.microsoft.com/office/powerpoint/2010/main" val="1470009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C0B32-76E0-88A3-EB54-A19D0DDED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E7F39F27-D940-006E-D990-C5551183DD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0846558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4829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3CBB4-E20F-3A79-9150-0E8223579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6181A2-4E6D-C521-0DA3-0D133B305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2. Área de contexto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91933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0F785-6169-D5F0-3E84-BFDAA5733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1131F6E6-C421-D91B-7C3D-6AE47D1C48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0584559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4826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FA8DA-30A5-1A43-45C4-7EE49F8DB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D488D8-A843-35FE-2865-C79817F4E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3. Área de control de la descripción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07177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E48CB-1D4B-E97D-A89B-5D4B09881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CFE1C5A-99B0-CE4E-07C9-B26EB2BA9D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5981983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0673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4DB4D-A439-497D-4AA5-351F8B0C8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DDCEEEC7-477F-D1C7-91DC-BAEEDBADA4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9430154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0958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98403-D828-1D71-2E30-362F933E7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B60BA0-16D5-81C1-254C-A5DF56295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188" y="1156495"/>
            <a:ext cx="7422524" cy="2591415"/>
          </a:xfrm>
        </p:spPr>
        <p:txBody>
          <a:bodyPr/>
          <a:lstStyle/>
          <a:p>
            <a:pPr algn="just"/>
            <a:r>
              <a:rPr lang="es-ES" sz="4800" dirty="0"/>
              <a:t>Subfondo, se cumplimenta una por cada oficina administrativa, siguiendo el organigrama. </a:t>
            </a: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554305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3456C-BD2C-8AE6-6FD2-A1199BCDC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B00D2E-ADA4-C225-928D-D30C63D12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1. Área de identificación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760521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2A654-6F3A-C471-C179-C8A361446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FABE2C5B-3839-01C6-E241-CB67FDF9A5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3155711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0737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74F50-7D13-17F4-8024-2222F5719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9C4BA072-898C-1071-8A12-88FE9B009E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7678786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7075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0BB249-0D2E-95DD-E6CE-ABDF99BE9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ES" b="1" dirty="0"/>
              <a:t>Notas</a:t>
            </a:r>
            <a:endParaRPr lang="es-CR" b="1" dirty="0"/>
          </a:p>
        </p:txBody>
      </p:sp>
    </p:spTree>
    <p:extLst>
      <p:ext uri="{BB962C8B-B14F-4D97-AF65-F5344CB8AC3E}">
        <p14:creationId xmlns:p14="http://schemas.microsoft.com/office/powerpoint/2010/main" val="41379754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C9A4C-3A09-34B8-5070-F79123ED5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2A9FB1EB-6C9B-6272-D1AB-0C390C7EC6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1297211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17282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FABC1-47EC-BFFF-3455-C35DF3859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E6969C42-3679-ACC7-F472-CAC2C875F7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7114594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5768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753BB-5255-49F2-5EAF-62445401D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C8BF939A-F969-1794-0330-BC122E65EA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2356548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73524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88EEC-D641-4774-2134-DA949512B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C77D1E-C16B-A93C-E577-91288E833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2. Área de contexto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4418330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CE2086-19DF-2E02-D656-4B64CF0CC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FB75953A-76EC-3FD1-1A45-789B1AEDC1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4524073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01308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040F1-D29A-0D12-DD0E-E9222D66F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F6C5A3-ECD7-8959-7EFB-8B63ACC69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3. Área de contenido y estructura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0991587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55C64-3E28-DF30-5ADD-6136D7D16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F8C23F20-C18C-E5AF-00E0-7924B5B3F3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2775782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72869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D5F7E-4A76-9AEE-BDAC-A4C284D3D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D06429-1ADB-3CFA-6921-0058DAF9B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4. Área de control de la descripción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457571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9F34B-B0DE-4073-27AF-A08BD6F65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AB042D52-88E9-6D99-340C-7FB25A7CAE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631044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34985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BAC34-FC84-392F-6BBA-3FE9ACB9B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C74E1F38-62E3-1CFA-EC5B-CF3EEC5BA5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3308817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9601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883A021F-B987-C04D-1AE6-E885EE765F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9634802"/>
              </p:ext>
            </p:extLst>
          </p:nvPr>
        </p:nvGraphicFramePr>
        <p:xfrm>
          <a:off x="756357" y="372533"/>
          <a:ext cx="7845776" cy="4380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89547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1173B-E454-C14A-4829-63275579D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AD3ECE-5D2C-FDEB-E9A2-782F4F379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188" y="1156495"/>
            <a:ext cx="7422524" cy="2591415"/>
          </a:xfrm>
        </p:spPr>
        <p:txBody>
          <a:bodyPr/>
          <a:lstStyle/>
          <a:p>
            <a:pPr algn="just"/>
            <a:r>
              <a:rPr lang="es-ES" sz="4800" dirty="0"/>
              <a:t>Serie/subserie documental, se cumplimenta una por cada serie/ subserie, que genere una oficina administrativa. </a:t>
            </a: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5142955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A7866-9861-0C30-FB15-742DA111BA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32A6C0-C958-C870-9409-CE541A80C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1. Área de identificación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0162018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0A22A-4EAE-7434-BDC9-7CC3CCC17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1A525B53-1E52-0776-EBA3-F13A59EF3D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6702524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97079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9AE9F-0C1D-C214-ADAF-3704BFCE6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C0E2FE46-D467-C227-369E-DB7C72B2B2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7779936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58909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3A593-6A33-3330-3DB8-E5C21354E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2635D332-35EB-8F65-9F14-3AA4AB867D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2424997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88014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AEB87-71D7-DAA9-AA0D-CD07AC364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D7F5241C-F54A-C215-CB05-8E8330D264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8732571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36780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AE0AC-1556-74A8-EAC0-41430431E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AC2CD4B6-0B9A-E7D7-4C72-17A1BCD603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9941888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33484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350C83-15A2-A857-0EE5-029268FFA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6CD8D-0F9A-E811-77FD-8F8F2E6C4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2. Área de contexto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830189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6A631-0827-3662-9EA5-ED7E6B8D9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BB606644-4A15-2BFC-BD20-8D8B7F4BA7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2024235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3193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0A9A1-19B0-459C-9D5D-C88608FCA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A792BC-13E8-271D-18D1-1FFF0386E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3. Área de contenido y estructura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027523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61F31C-72A8-E44D-18BD-F1D2359EA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188" y="1156495"/>
            <a:ext cx="7422524" cy="2591415"/>
          </a:xfrm>
        </p:spPr>
        <p:txBody>
          <a:bodyPr/>
          <a:lstStyle/>
          <a:p>
            <a:pPr algn="just"/>
            <a:r>
              <a:rPr lang="es-ES" sz="4800" dirty="0"/>
              <a:t>Fondo, se cumplimenta una única vez por institución</a:t>
            </a: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36237802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CDE57-C779-146C-4005-BCF21DCCE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C2C67B10-851F-F841-E2ED-3131E53CB1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2695078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23622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B7A4D-F0E8-E967-2961-5361F5CBC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25F245-2059-5217-F587-013476919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4. Área de condiciones de acceso y uso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9441611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C10B2-33C3-5DA5-F579-B75AD0CF5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4C1F573F-8207-38CB-54F7-8EA9442A68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929658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99471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000F3-C444-BA0C-5A36-79686C4F1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A93DDF-4097-E8A4-F3AE-DFF26356F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5. Área de control de la descripción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3677479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81796-5EB4-FE38-45C7-D246CA5CE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A63C4BA0-651F-4960-920C-709C101E49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2982101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65573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9CCDE-9DC6-800B-5751-2F16A6747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D6F47D8D-C48C-2AE6-CE98-6657EA930C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3487911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094721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CDE0A-8E63-2D35-C14B-5D48764C9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E0658F-E51B-9840-4205-24701D7C2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188" y="1156495"/>
            <a:ext cx="7422524" cy="2591415"/>
          </a:xfrm>
        </p:spPr>
        <p:txBody>
          <a:bodyPr/>
          <a:lstStyle/>
          <a:p>
            <a:pPr algn="just"/>
            <a:r>
              <a:rPr lang="es-ES" sz="4800" dirty="0"/>
              <a:t>Unidad Documental </a:t>
            </a:r>
            <a:r>
              <a:rPr lang="es-ES" sz="4800" dirty="0" err="1"/>
              <a:t>Compuesta|Simple</a:t>
            </a:r>
            <a:r>
              <a:rPr lang="es-ES" sz="4800" dirty="0"/>
              <a:t> , se cumplimenta una por cada serie/ subserie, que genere una oficina administrativa. </a:t>
            </a: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1259783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EF2DA-A979-D5A4-0C96-D775B8DE4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BD0E54-7E0C-BCA3-3494-065D66C37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1. Área de identificación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9334951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A3E1F-E954-D2CF-7A8F-8A26F8364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DF135E85-2296-640F-8E20-CED527E831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0405662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40154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9ACF5-283B-CEAB-C097-DEACD5F43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3B038D8A-6BAF-81F6-EA13-89AF6E7374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4723662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453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D19AE-E60C-0738-37AB-1046DC39E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1. Área de identificación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76820201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EBEBDD-D882-411E-CBB3-1D8943359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AEEB1052-B70F-A64C-33AD-94FA852CEA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8363971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80138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1A8B3-D9A0-2060-A0E6-B2A88FAFC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BFEE3EB1-5703-D98F-3306-F2B9D94718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6979982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231381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B23585-0467-9210-C86D-94D5E3B92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0EE0E369-0055-C768-2FF5-284DE4B1EE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420280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86819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59A7E-BE7A-52DC-276F-31CD406E7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2D4B302E-04D0-0EA0-6DD7-C012A1C528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9001902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446595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0918E-3DE3-4917-C6BA-15E41253E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7AF685-53AA-269A-6B91-EE7F40FE6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2. Área de contexto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56609004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BA620-ACF5-C2F2-CFE9-4589BF2A9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BBA471DE-D02F-FBFF-ECD1-683EDCEDF0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9461359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759768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22621-6509-3C32-584D-44FA7A5EA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49DA48-174B-8578-2F99-C0320B2FD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4. Área de control de la descripción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446093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750CD-6E08-8D2E-B1A0-F4B72483A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8FFEFF7F-5CB3-1FBF-3834-F8597EF9AB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0726923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86694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23B3C6-AF61-EDA5-01AC-39DD71810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CF2E9223-1655-39ED-666F-925ACCDF22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0841208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540975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 txBox="1">
            <a:spLocks/>
          </p:cNvSpPr>
          <p:nvPr/>
        </p:nvSpPr>
        <p:spPr>
          <a:xfrm>
            <a:off x="1770867" y="3669785"/>
            <a:ext cx="2517065" cy="40814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1400" dirty="0"/>
              <a:t>Mellany Otárola Sáenz</a:t>
            </a:r>
            <a:endParaRPr lang="es-ES" sz="1400" dirty="0"/>
          </a:p>
        </p:txBody>
      </p:sp>
      <p:sp>
        <p:nvSpPr>
          <p:cNvPr id="4" name="Marcador de texto 3"/>
          <p:cNvSpPr txBox="1">
            <a:spLocks/>
          </p:cNvSpPr>
          <p:nvPr/>
        </p:nvSpPr>
        <p:spPr>
          <a:xfrm>
            <a:off x="4906409" y="3708520"/>
            <a:ext cx="2699448" cy="34891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1400" dirty="0"/>
              <a:t>motarola@dgan.go.cr</a:t>
            </a:r>
          </a:p>
        </p:txBody>
      </p:sp>
      <p:pic>
        <p:nvPicPr>
          <p:cNvPr id="7" name="Gráfico 7" descr="Icono de persona">
            <a:extLst>
              <a:ext uri="{FF2B5EF4-FFF2-40B4-BE49-F238E27FC236}">
                <a16:creationId xmlns:a16="http://schemas.microsoft.com/office/drawing/2014/main" id="{AC7339AD-1A2B-4702-8C29-5CFB6D1BBB5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5890" y="3753732"/>
            <a:ext cx="280092" cy="287872"/>
          </a:xfrm>
          <a:prstGeom prst="rect">
            <a:avLst/>
          </a:prstGeom>
        </p:spPr>
      </p:pic>
      <p:pic>
        <p:nvPicPr>
          <p:cNvPr id="8" name="Gráfico 8" descr="Icono de correo electrónico">
            <a:extLst>
              <a:ext uri="{FF2B5EF4-FFF2-40B4-BE49-F238E27FC236}">
                <a16:creationId xmlns:a16="http://schemas.microsoft.com/office/drawing/2014/main" id="{DE19364B-D5B6-43E8-B6E4-DC0094FA3CDC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7899" y="3767055"/>
            <a:ext cx="280092" cy="280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425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50299B40-657B-9B7B-CE1A-A967CA649A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854387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6039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EC6F7-A72D-F6F6-B934-51B954D60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8C2A79FF-0722-7356-87A1-EAC584A483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9156689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7178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2507F-DB97-6638-0696-DB4AE58E8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E970BCA7-35D7-9D85-35D9-2F4DECC355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7175809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2076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7696A-1CDD-6846-A96E-3D16CEBD6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8BEA6EC3-50F9-2D2F-2051-2F8886E35D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2287784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0333035"/>
      </p:ext>
    </p:extLst>
  </p:cSld>
  <p:clrMapOvr>
    <a:masterClrMapping/>
  </p:clrMapOvr>
</p:sld>
</file>

<file path=ppt/theme/theme1.xml><?xml version="1.0" encoding="utf-8"?>
<a:theme xmlns:a="http://schemas.openxmlformats.org/drawingml/2006/main" name="Archivo Nacional-1">
  <a:themeElements>
    <a:clrScheme name="Archivo Nacional 1">
      <a:dk1>
        <a:srgbClr val="4A4A49"/>
      </a:dk1>
      <a:lt1>
        <a:srgbClr val="FFFFFF"/>
      </a:lt1>
      <a:dk2>
        <a:srgbClr val="007D89"/>
      </a:dk2>
      <a:lt2>
        <a:srgbClr val="E4DBCF"/>
      </a:lt2>
      <a:accent1>
        <a:srgbClr val="00ACA9"/>
      </a:accent1>
      <a:accent2>
        <a:srgbClr val="E5005B"/>
      </a:accent2>
      <a:accent3>
        <a:srgbClr val="D4C1B2"/>
      </a:accent3>
      <a:accent4>
        <a:srgbClr val="8ACBC1"/>
      </a:accent4>
      <a:accent5>
        <a:srgbClr val="AA1856"/>
      </a:accent5>
      <a:accent6>
        <a:srgbClr val="AD9E93"/>
      </a:accent6>
      <a:hlink>
        <a:srgbClr val="00ACA9"/>
      </a:hlink>
      <a:folHlink>
        <a:srgbClr val="007D8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</TotalTime>
  <Words>2034</Words>
  <Application>Microsoft Office PowerPoint</Application>
  <PresentationFormat>Presentación en pantalla (16:9)</PresentationFormat>
  <Paragraphs>124</Paragraphs>
  <Slides>59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59</vt:i4>
      </vt:variant>
    </vt:vector>
  </HeadingPairs>
  <TitlesOfParts>
    <vt:vector size="63" baseType="lpstr">
      <vt:lpstr>Arial</vt:lpstr>
      <vt:lpstr>Calibri</vt:lpstr>
      <vt:lpstr>Symbol</vt:lpstr>
      <vt:lpstr>Archivo Nacional-1</vt:lpstr>
      <vt:lpstr>ISAD-g</vt:lpstr>
      <vt:lpstr>Notas</vt:lpstr>
      <vt:lpstr>Presentación de PowerPoint</vt:lpstr>
      <vt:lpstr>Fondo, se cumplimenta una única vez por institución</vt:lpstr>
      <vt:lpstr>1. Área de identificación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2. Área de contexto </vt:lpstr>
      <vt:lpstr>Presentación de PowerPoint</vt:lpstr>
      <vt:lpstr>3. Área de control de la descripción </vt:lpstr>
      <vt:lpstr>Presentación de PowerPoint</vt:lpstr>
      <vt:lpstr>Presentación de PowerPoint</vt:lpstr>
      <vt:lpstr>Subfondo, se cumplimenta una por cada oficina administrativa, siguiendo el organigrama. </vt:lpstr>
      <vt:lpstr>1. Área de identificación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2. Área de contexto </vt:lpstr>
      <vt:lpstr>Presentación de PowerPoint</vt:lpstr>
      <vt:lpstr>3. Área de contenido y estructura </vt:lpstr>
      <vt:lpstr>Presentación de PowerPoint</vt:lpstr>
      <vt:lpstr>4. Área de control de la descripción </vt:lpstr>
      <vt:lpstr>Presentación de PowerPoint</vt:lpstr>
      <vt:lpstr>Presentación de PowerPoint</vt:lpstr>
      <vt:lpstr>Serie/subserie documental, se cumplimenta una por cada serie/ subserie, que genere una oficina administrativa. </vt:lpstr>
      <vt:lpstr>1. Área de identificación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2. Área de contexto </vt:lpstr>
      <vt:lpstr>Presentación de PowerPoint</vt:lpstr>
      <vt:lpstr>3. Área de contenido y estructura </vt:lpstr>
      <vt:lpstr>Presentación de PowerPoint</vt:lpstr>
      <vt:lpstr>4. Área de condiciones de acceso y uso </vt:lpstr>
      <vt:lpstr>Presentación de PowerPoint</vt:lpstr>
      <vt:lpstr>5. Área de control de la descripción </vt:lpstr>
      <vt:lpstr>Presentación de PowerPoint</vt:lpstr>
      <vt:lpstr>Presentación de PowerPoint</vt:lpstr>
      <vt:lpstr>Unidad Documental Compuesta|Simple , se cumplimenta una por cada serie/ subserie, que genere una oficina administrativa. </vt:lpstr>
      <vt:lpstr>1. Área de identificación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2. Área de contexto </vt:lpstr>
      <vt:lpstr>Presentación de PowerPoint</vt:lpstr>
      <vt:lpstr>4. Área de control de la descripción </vt:lpstr>
      <vt:lpstr>Presentación de PowerPoint</vt:lpstr>
      <vt:lpstr>Presentación de PowerPoint</vt:lpstr>
      <vt:lpstr>Presentación de PowerPoint</vt:lpstr>
    </vt:vector>
  </TitlesOfParts>
  <Company>Archivo Nacional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Gabriela Soto</dc:creator>
  <cp:lastModifiedBy>Mellany Otárola Saénz</cp:lastModifiedBy>
  <cp:revision>155</cp:revision>
  <dcterms:created xsi:type="dcterms:W3CDTF">2017-08-22T21:33:42Z</dcterms:created>
  <dcterms:modified xsi:type="dcterms:W3CDTF">2025-07-10T18:33:20Z</dcterms:modified>
</cp:coreProperties>
</file>